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7A5EC-262A-43BE-AC69-A8ED96DBAEE6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0C68E082-617C-4E10-9A28-3FF4957416BF}">
      <dgm:prSet phldrT="[Tekst]"/>
      <dgm:spPr/>
      <dgm:t>
        <a:bodyPr/>
        <a:lstStyle/>
        <a:p>
          <a:r>
            <a:rPr lang="hr-H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Ne tražite opravdanje za djetetovo nasilno ponašanje.</a:t>
          </a:r>
          <a:endParaRPr lang="hr-HR" dirty="0"/>
        </a:p>
      </dgm:t>
    </dgm:pt>
    <dgm:pt modelId="{0D20F76D-878B-4023-9A3C-BFD8CF96C2FF}" type="parTrans" cxnId="{CD16BF6E-5800-431F-B3AB-2E6FA31EFC71}">
      <dgm:prSet/>
      <dgm:spPr/>
      <dgm:t>
        <a:bodyPr/>
        <a:lstStyle/>
        <a:p>
          <a:endParaRPr lang="hr-HR"/>
        </a:p>
      </dgm:t>
    </dgm:pt>
    <dgm:pt modelId="{BFAD567D-2B7D-47B8-9964-290FFDBA42B3}" type="sibTrans" cxnId="{CD16BF6E-5800-431F-B3AB-2E6FA31EFC71}">
      <dgm:prSet/>
      <dgm:spPr/>
      <dgm:t>
        <a:bodyPr/>
        <a:lstStyle/>
        <a:p>
          <a:endParaRPr lang="hr-HR"/>
        </a:p>
      </dgm:t>
    </dgm:pt>
    <dgm:pt modelId="{EF2093F0-2F90-4AC7-B920-BA289E90F02D}">
      <dgm:prSet phldrT="[Tekst]"/>
      <dgm:spPr/>
      <dgm:t>
        <a:bodyPr/>
        <a:lstStyle/>
        <a:p>
          <a:r>
            <a:rPr lang="hr-H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Tražite od djeteta da vam detaljno ispriča što se dogodilo.</a:t>
          </a:r>
          <a:endParaRPr lang="hr-HR" dirty="0"/>
        </a:p>
      </dgm:t>
    </dgm:pt>
    <dgm:pt modelId="{60E0F39B-A561-4C14-9EA4-CC16639FCF89}" type="parTrans" cxnId="{51DD4EF9-4A66-44A6-AF2C-FBDDB37619DD}">
      <dgm:prSet/>
      <dgm:spPr/>
      <dgm:t>
        <a:bodyPr/>
        <a:lstStyle/>
        <a:p>
          <a:endParaRPr lang="hr-HR"/>
        </a:p>
      </dgm:t>
    </dgm:pt>
    <dgm:pt modelId="{2676B9F7-18F8-4C4A-85A7-6E1D101B7651}" type="sibTrans" cxnId="{51DD4EF9-4A66-44A6-AF2C-FBDDB37619DD}">
      <dgm:prSet/>
      <dgm:spPr/>
      <dgm:t>
        <a:bodyPr/>
        <a:lstStyle/>
        <a:p>
          <a:endParaRPr lang="hr-HR"/>
        </a:p>
      </dgm:t>
    </dgm:pt>
    <dgm:pt modelId="{60BE8EDE-36C0-4C92-BA4C-F9C20B3075A5}">
      <dgm:prSet phldrT="[Tekst]"/>
      <dgm:spPr/>
      <dgm:t>
        <a:bodyPr/>
        <a:lstStyle/>
        <a:p>
          <a:r>
            <a:rPr lang="hr-H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Pitajte ga što je svojim ponašanjem željelo postići.</a:t>
          </a:r>
          <a:endParaRPr lang="hr-HR" dirty="0"/>
        </a:p>
      </dgm:t>
    </dgm:pt>
    <dgm:pt modelId="{CB474001-2FCB-4056-9541-C6FDC193593D}" type="parTrans" cxnId="{F12AE500-73D7-4486-BC06-86A33505AAD6}">
      <dgm:prSet/>
      <dgm:spPr/>
      <dgm:t>
        <a:bodyPr/>
        <a:lstStyle/>
        <a:p>
          <a:endParaRPr lang="hr-HR"/>
        </a:p>
      </dgm:t>
    </dgm:pt>
    <dgm:pt modelId="{CF0A009D-0EE5-43E4-A3DC-9C3DE2D577D5}" type="sibTrans" cxnId="{F12AE500-73D7-4486-BC06-86A33505AAD6}">
      <dgm:prSet/>
      <dgm:spPr/>
      <dgm:t>
        <a:bodyPr/>
        <a:lstStyle/>
        <a:p>
          <a:endParaRPr lang="hr-HR"/>
        </a:p>
      </dgm:t>
    </dgm:pt>
    <dgm:pt modelId="{7F12E3FC-14C8-4FC2-AC87-F513A6E417B7}">
      <dgm:prSet/>
      <dgm:spPr/>
      <dgm:t>
        <a:bodyPr/>
        <a:lstStyle/>
        <a:p>
          <a:r>
            <a:rPr lang="hr-H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Pitajte da </a:t>
          </a:r>
          <a:r>
            <a:rPr lang="en-US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V</a:t>
          </a:r>
          <a:r>
            <a:rPr lang="hr-H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am kaže što je  bilo loše u tom ponašanju.</a:t>
          </a:r>
          <a:endParaRPr lang="hr-HR" dirty="0"/>
        </a:p>
      </dgm:t>
    </dgm:pt>
    <dgm:pt modelId="{34D694D1-C89D-4419-97EB-8B388BB457BC}" type="parTrans" cxnId="{6B5C5EF3-E485-4D4F-A2C6-174CB2080C5E}">
      <dgm:prSet/>
      <dgm:spPr/>
      <dgm:t>
        <a:bodyPr/>
        <a:lstStyle/>
        <a:p>
          <a:endParaRPr lang="hr-HR"/>
        </a:p>
      </dgm:t>
    </dgm:pt>
    <dgm:pt modelId="{8E783DEB-8179-49AB-A0B5-61BCEFB9448D}" type="sibTrans" cxnId="{6B5C5EF3-E485-4D4F-A2C6-174CB2080C5E}">
      <dgm:prSet/>
      <dgm:spPr/>
      <dgm:t>
        <a:bodyPr/>
        <a:lstStyle/>
        <a:p>
          <a:endParaRPr lang="hr-HR"/>
        </a:p>
      </dgm:t>
    </dgm:pt>
    <dgm:pt modelId="{7C969309-E334-47D0-9C41-DA3F4200D1FF}">
      <dgm:prSet/>
      <dgm:spPr/>
      <dgm:t>
        <a:bodyPr/>
        <a:lstStyle/>
        <a:p>
          <a:r>
            <a:rPr lang="hr-H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Predložite djetetu da 	se stavi </a:t>
          </a:r>
          <a:r>
            <a:rPr lang="hr-HR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u cipele</a:t>
          </a:r>
          <a:r>
            <a:rPr lang="hr-HR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 svoje žrtve.  Kako se ona osjećala?</a:t>
          </a:r>
          <a:endParaRPr lang="hr-HR" dirty="0"/>
        </a:p>
      </dgm:t>
    </dgm:pt>
    <dgm:pt modelId="{CD2A17C7-1FF0-4A13-8E42-F4D58BEB0A0A}" type="parTrans" cxnId="{F14F011C-7279-4058-9C7B-8C8A66575791}">
      <dgm:prSet/>
      <dgm:spPr/>
      <dgm:t>
        <a:bodyPr/>
        <a:lstStyle/>
        <a:p>
          <a:endParaRPr lang="hr-HR"/>
        </a:p>
      </dgm:t>
    </dgm:pt>
    <dgm:pt modelId="{65FE7E30-F949-4800-8121-778FFD65609D}" type="sibTrans" cxnId="{F14F011C-7279-4058-9C7B-8C8A66575791}">
      <dgm:prSet/>
      <dgm:spPr/>
      <dgm:t>
        <a:bodyPr/>
        <a:lstStyle/>
        <a:p>
          <a:endParaRPr lang="hr-HR"/>
        </a:p>
      </dgm:t>
    </dgm:pt>
    <dgm:pt modelId="{062937BF-454D-408E-A9AE-753E0372228F}" type="pres">
      <dgm:prSet presAssocID="{77E7A5EC-262A-43BE-AC69-A8ED96DBAEE6}" presName="Name0" presStyleCnt="0">
        <dgm:presLayoutVars>
          <dgm:chMax val="7"/>
          <dgm:chPref val="7"/>
          <dgm:dir/>
        </dgm:presLayoutVars>
      </dgm:prSet>
      <dgm:spPr/>
    </dgm:pt>
    <dgm:pt modelId="{875800EC-ACCA-42E3-B342-520BAEC7E09D}" type="pres">
      <dgm:prSet presAssocID="{77E7A5EC-262A-43BE-AC69-A8ED96DBAEE6}" presName="Name1" presStyleCnt="0"/>
      <dgm:spPr/>
    </dgm:pt>
    <dgm:pt modelId="{89AEFFFB-E67B-4D7E-8532-C87EC63C17BB}" type="pres">
      <dgm:prSet presAssocID="{77E7A5EC-262A-43BE-AC69-A8ED96DBAEE6}" presName="cycle" presStyleCnt="0"/>
      <dgm:spPr/>
    </dgm:pt>
    <dgm:pt modelId="{C9BD09A9-4EB8-4722-B04C-EBF5FF31BAF8}" type="pres">
      <dgm:prSet presAssocID="{77E7A5EC-262A-43BE-AC69-A8ED96DBAEE6}" presName="srcNode" presStyleLbl="node1" presStyleIdx="0" presStyleCnt="5"/>
      <dgm:spPr/>
    </dgm:pt>
    <dgm:pt modelId="{42084863-E2F9-4D3F-8070-C01BDD11B51E}" type="pres">
      <dgm:prSet presAssocID="{77E7A5EC-262A-43BE-AC69-A8ED96DBAEE6}" presName="conn" presStyleLbl="parChTrans1D2" presStyleIdx="0" presStyleCnt="1"/>
      <dgm:spPr/>
    </dgm:pt>
    <dgm:pt modelId="{A157ED81-F17D-4EC1-BAE7-8FA926B776F0}" type="pres">
      <dgm:prSet presAssocID="{77E7A5EC-262A-43BE-AC69-A8ED96DBAEE6}" presName="extraNode" presStyleLbl="node1" presStyleIdx="0" presStyleCnt="5"/>
      <dgm:spPr/>
    </dgm:pt>
    <dgm:pt modelId="{361AD9D0-12E2-4A6B-82B0-77AC5FD1BC93}" type="pres">
      <dgm:prSet presAssocID="{77E7A5EC-262A-43BE-AC69-A8ED96DBAEE6}" presName="dstNode" presStyleLbl="node1" presStyleIdx="0" presStyleCnt="5"/>
      <dgm:spPr/>
    </dgm:pt>
    <dgm:pt modelId="{C5C4FE8D-8188-4E99-BAC4-5FDF44EC7D62}" type="pres">
      <dgm:prSet presAssocID="{0C68E082-617C-4E10-9A28-3FF4957416BF}" presName="text_1" presStyleLbl="node1" presStyleIdx="0" presStyleCnt="5" custLinFactNeighborX="-704" custLinFactNeighborY="-6029">
        <dgm:presLayoutVars>
          <dgm:bulletEnabled val="1"/>
        </dgm:presLayoutVars>
      </dgm:prSet>
      <dgm:spPr/>
    </dgm:pt>
    <dgm:pt modelId="{D33B8293-141F-4713-BBD2-639BDFEE9B03}" type="pres">
      <dgm:prSet presAssocID="{0C68E082-617C-4E10-9A28-3FF4957416BF}" presName="accent_1" presStyleCnt="0"/>
      <dgm:spPr/>
    </dgm:pt>
    <dgm:pt modelId="{442F95BA-1AD0-44D9-9645-EB4AF3706DA4}" type="pres">
      <dgm:prSet presAssocID="{0C68E082-617C-4E10-9A28-3FF4957416BF}" presName="accentRepeatNode" presStyleLbl="solidFgAcc1" presStyleIdx="0" presStyleCnt="5"/>
      <dgm:spPr/>
    </dgm:pt>
    <dgm:pt modelId="{09E8EB2B-47C9-417B-BAB7-EB765A5A8FC9}" type="pres">
      <dgm:prSet presAssocID="{EF2093F0-2F90-4AC7-B920-BA289E90F02D}" presName="text_2" presStyleLbl="node1" presStyleIdx="1" presStyleCnt="5">
        <dgm:presLayoutVars>
          <dgm:bulletEnabled val="1"/>
        </dgm:presLayoutVars>
      </dgm:prSet>
      <dgm:spPr/>
    </dgm:pt>
    <dgm:pt modelId="{D0773223-9708-4ABE-A10D-8D971DBBB5FC}" type="pres">
      <dgm:prSet presAssocID="{EF2093F0-2F90-4AC7-B920-BA289E90F02D}" presName="accent_2" presStyleCnt="0"/>
      <dgm:spPr/>
    </dgm:pt>
    <dgm:pt modelId="{505C0A06-D573-4225-900C-7BF4EF83AC10}" type="pres">
      <dgm:prSet presAssocID="{EF2093F0-2F90-4AC7-B920-BA289E90F02D}" presName="accentRepeatNode" presStyleLbl="solidFgAcc1" presStyleIdx="1" presStyleCnt="5"/>
      <dgm:spPr/>
    </dgm:pt>
    <dgm:pt modelId="{B7BA9BDA-AA11-48DA-AEB6-D88511AA119E}" type="pres">
      <dgm:prSet presAssocID="{60BE8EDE-36C0-4C92-BA4C-F9C20B3075A5}" presName="text_3" presStyleLbl="node1" presStyleIdx="2" presStyleCnt="5">
        <dgm:presLayoutVars>
          <dgm:bulletEnabled val="1"/>
        </dgm:presLayoutVars>
      </dgm:prSet>
      <dgm:spPr/>
    </dgm:pt>
    <dgm:pt modelId="{ACD9022D-B0F6-4DCF-AE4F-D8F62B6FD8FC}" type="pres">
      <dgm:prSet presAssocID="{60BE8EDE-36C0-4C92-BA4C-F9C20B3075A5}" presName="accent_3" presStyleCnt="0"/>
      <dgm:spPr/>
    </dgm:pt>
    <dgm:pt modelId="{E522208C-B484-4726-B537-22552B6BFA8A}" type="pres">
      <dgm:prSet presAssocID="{60BE8EDE-36C0-4C92-BA4C-F9C20B3075A5}" presName="accentRepeatNode" presStyleLbl="solidFgAcc1" presStyleIdx="2" presStyleCnt="5"/>
      <dgm:spPr/>
    </dgm:pt>
    <dgm:pt modelId="{84C6FACB-26A1-4D09-BE0D-75BFD8C3C57A}" type="pres">
      <dgm:prSet presAssocID="{7F12E3FC-14C8-4FC2-AC87-F513A6E417B7}" presName="text_4" presStyleLbl="node1" presStyleIdx="3" presStyleCnt="5">
        <dgm:presLayoutVars>
          <dgm:bulletEnabled val="1"/>
        </dgm:presLayoutVars>
      </dgm:prSet>
      <dgm:spPr/>
    </dgm:pt>
    <dgm:pt modelId="{E93E5084-EC4A-48B2-BB7C-30251FA77554}" type="pres">
      <dgm:prSet presAssocID="{7F12E3FC-14C8-4FC2-AC87-F513A6E417B7}" presName="accent_4" presStyleCnt="0"/>
      <dgm:spPr/>
    </dgm:pt>
    <dgm:pt modelId="{EA898858-58C2-4A83-B971-953DE9250F4F}" type="pres">
      <dgm:prSet presAssocID="{7F12E3FC-14C8-4FC2-AC87-F513A6E417B7}" presName="accentRepeatNode" presStyleLbl="solidFgAcc1" presStyleIdx="3" presStyleCnt="5"/>
      <dgm:spPr/>
    </dgm:pt>
    <dgm:pt modelId="{B34ED157-CB2E-4490-BD7F-3C395F8DDB27}" type="pres">
      <dgm:prSet presAssocID="{7C969309-E334-47D0-9C41-DA3F4200D1FF}" presName="text_5" presStyleLbl="node1" presStyleIdx="4" presStyleCnt="5" custLinFactNeighborX="199" custLinFactNeighborY="-473">
        <dgm:presLayoutVars>
          <dgm:bulletEnabled val="1"/>
        </dgm:presLayoutVars>
      </dgm:prSet>
      <dgm:spPr/>
    </dgm:pt>
    <dgm:pt modelId="{4EB24926-99FB-45F3-80A5-64A48D63D7FE}" type="pres">
      <dgm:prSet presAssocID="{7C969309-E334-47D0-9C41-DA3F4200D1FF}" presName="accent_5" presStyleCnt="0"/>
      <dgm:spPr/>
    </dgm:pt>
    <dgm:pt modelId="{6E459212-272D-44A0-973B-5A63FEEFA296}" type="pres">
      <dgm:prSet presAssocID="{7C969309-E334-47D0-9C41-DA3F4200D1FF}" presName="accentRepeatNode" presStyleLbl="solidFgAcc1" presStyleIdx="4" presStyleCnt="5"/>
      <dgm:spPr/>
    </dgm:pt>
  </dgm:ptLst>
  <dgm:cxnLst>
    <dgm:cxn modelId="{F12AE500-73D7-4486-BC06-86A33505AAD6}" srcId="{77E7A5EC-262A-43BE-AC69-A8ED96DBAEE6}" destId="{60BE8EDE-36C0-4C92-BA4C-F9C20B3075A5}" srcOrd="2" destOrd="0" parTransId="{CB474001-2FCB-4056-9541-C6FDC193593D}" sibTransId="{CF0A009D-0EE5-43E4-A3DC-9C3DE2D577D5}"/>
    <dgm:cxn modelId="{F14F011C-7279-4058-9C7B-8C8A66575791}" srcId="{77E7A5EC-262A-43BE-AC69-A8ED96DBAEE6}" destId="{7C969309-E334-47D0-9C41-DA3F4200D1FF}" srcOrd="4" destOrd="0" parTransId="{CD2A17C7-1FF0-4A13-8E42-F4D58BEB0A0A}" sibTransId="{65FE7E30-F949-4800-8121-778FFD65609D}"/>
    <dgm:cxn modelId="{C99C1E2A-4E43-4619-9B65-351FE47DA0C2}" type="presOf" srcId="{7F12E3FC-14C8-4FC2-AC87-F513A6E417B7}" destId="{84C6FACB-26A1-4D09-BE0D-75BFD8C3C57A}" srcOrd="0" destOrd="0" presId="urn:microsoft.com/office/officeart/2008/layout/VerticalCurvedList"/>
    <dgm:cxn modelId="{A8220042-0703-418B-A71E-B52FB142394D}" type="presOf" srcId="{0C68E082-617C-4E10-9A28-3FF4957416BF}" destId="{C5C4FE8D-8188-4E99-BAC4-5FDF44EC7D62}" srcOrd="0" destOrd="0" presId="urn:microsoft.com/office/officeart/2008/layout/VerticalCurvedList"/>
    <dgm:cxn modelId="{CD16BF6E-5800-431F-B3AB-2E6FA31EFC71}" srcId="{77E7A5EC-262A-43BE-AC69-A8ED96DBAEE6}" destId="{0C68E082-617C-4E10-9A28-3FF4957416BF}" srcOrd="0" destOrd="0" parTransId="{0D20F76D-878B-4023-9A3C-BFD8CF96C2FF}" sibTransId="{BFAD567D-2B7D-47B8-9964-290FFDBA42B3}"/>
    <dgm:cxn modelId="{5A0AF071-022F-4DEE-AC67-FD73FEED70F6}" type="presOf" srcId="{EF2093F0-2F90-4AC7-B920-BA289E90F02D}" destId="{09E8EB2B-47C9-417B-BAB7-EB765A5A8FC9}" srcOrd="0" destOrd="0" presId="urn:microsoft.com/office/officeart/2008/layout/VerticalCurvedList"/>
    <dgm:cxn modelId="{4161D473-C0CD-4956-BB43-705EDC47DCE4}" type="presOf" srcId="{BFAD567D-2B7D-47B8-9964-290FFDBA42B3}" destId="{42084863-E2F9-4D3F-8070-C01BDD11B51E}" srcOrd="0" destOrd="0" presId="urn:microsoft.com/office/officeart/2008/layout/VerticalCurvedList"/>
    <dgm:cxn modelId="{8974FA73-FC00-4F42-B001-824F47890174}" type="presOf" srcId="{60BE8EDE-36C0-4C92-BA4C-F9C20B3075A5}" destId="{B7BA9BDA-AA11-48DA-AEB6-D88511AA119E}" srcOrd="0" destOrd="0" presId="urn:microsoft.com/office/officeart/2008/layout/VerticalCurvedList"/>
    <dgm:cxn modelId="{534FAC93-3C20-46DD-B6F3-E6187449D9B9}" type="presOf" srcId="{7C969309-E334-47D0-9C41-DA3F4200D1FF}" destId="{B34ED157-CB2E-4490-BD7F-3C395F8DDB27}" srcOrd="0" destOrd="0" presId="urn:microsoft.com/office/officeart/2008/layout/VerticalCurvedList"/>
    <dgm:cxn modelId="{004E57A1-96CC-48FC-9B90-2D3453CD4ACF}" type="presOf" srcId="{77E7A5EC-262A-43BE-AC69-A8ED96DBAEE6}" destId="{062937BF-454D-408E-A9AE-753E0372228F}" srcOrd="0" destOrd="0" presId="urn:microsoft.com/office/officeart/2008/layout/VerticalCurvedList"/>
    <dgm:cxn modelId="{6B5C5EF3-E485-4D4F-A2C6-174CB2080C5E}" srcId="{77E7A5EC-262A-43BE-AC69-A8ED96DBAEE6}" destId="{7F12E3FC-14C8-4FC2-AC87-F513A6E417B7}" srcOrd="3" destOrd="0" parTransId="{34D694D1-C89D-4419-97EB-8B388BB457BC}" sibTransId="{8E783DEB-8179-49AB-A0B5-61BCEFB9448D}"/>
    <dgm:cxn modelId="{51DD4EF9-4A66-44A6-AF2C-FBDDB37619DD}" srcId="{77E7A5EC-262A-43BE-AC69-A8ED96DBAEE6}" destId="{EF2093F0-2F90-4AC7-B920-BA289E90F02D}" srcOrd="1" destOrd="0" parTransId="{60E0F39B-A561-4C14-9EA4-CC16639FCF89}" sibTransId="{2676B9F7-18F8-4C4A-85A7-6E1D101B7651}"/>
    <dgm:cxn modelId="{EDA29015-2B8C-4F94-9F61-A16A7804A8D9}" type="presParOf" srcId="{062937BF-454D-408E-A9AE-753E0372228F}" destId="{875800EC-ACCA-42E3-B342-520BAEC7E09D}" srcOrd="0" destOrd="0" presId="urn:microsoft.com/office/officeart/2008/layout/VerticalCurvedList"/>
    <dgm:cxn modelId="{6C5C288A-61BD-4A21-90C4-B2691DB23A20}" type="presParOf" srcId="{875800EC-ACCA-42E3-B342-520BAEC7E09D}" destId="{89AEFFFB-E67B-4D7E-8532-C87EC63C17BB}" srcOrd="0" destOrd="0" presId="urn:microsoft.com/office/officeart/2008/layout/VerticalCurvedList"/>
    <dgm:cxn modelId="{0EF28008-31DA-4B56-A3B0-3F0E22FDFCD9}" type="presParOf" srcId="{89AEFFFB-E67B-4D7E-8532-C87EC63C17BB}" destId="{C9BD09A9-4EB8-4722-B04C-EBF5FF31BAF8}" srcOrd="0" destOrd="0" presId="urn:microsoft.com/office/officeart/2008/layout/VerticalCurvedList"/>
    <dgm:cxn modelId="{32E373DA-109E-428F-AD4F-3057034B7DC1}" type="presParOf" srcId="{89AEFFFB-E67B-4D7E-8532-C87EC63C17BB}" destId="{42084863-E2F9-4D3F-8070-C01BDD11B51E}" srcOrd="1" destOrd="0" presId="urn:microsoft.com/office/officeart/2008/layout/VerticalCurvedList"/>
    <dgm:cxn modelId="{072B0A85-7A1B-4277-8975-A8BA43344C0D}" type="presParOf" srcId="{89AEFFFB-E67B-4D7E-8532-C87EC63C17BB}" destId="{A157ED81-F17D-4EC1-BAE7-8FA926B776F0}" srcOrd="2" destOrd="0" presId="urn:microsoft.com/office/officeart/2008/layout/VerticalCurvedList"/>
    <dgm:cxn modelId="{CA7C7EF2-783B-4ECE-9E15-04C83404AE92}" type="presParOf" srcId="{89AEFFFB-E67B-4D7E-8532-C87EC63C17BB}" destId="{361AD9D0-12E2-4A6B-82B0-77AC5FD1BC93}" srcOrd="3" destOrd="0" presId="urn:microsoft.com/office/officeart/2008/layout/VerticalCurvedList"/>
    <dgm:cxn modelId="{9FD9D010-211C-4123-99AE-DE7E58CE24E9}" type="presParOf" srcId="{875800EC-ACCA-42E3-B342-520BAEC7E09D}" destId="{C5C4FE8D-8188-4E99-BAC4-5FDF44EC7D62}" srcOrd="1" destOrd="0" presId="urn:microsoft.com/office/officeart/2008/layout/VerticalCurvedList"/>
    <dgm:cxn modelId="{76811FF7-6037-4C0B-9A52-2A748037BD81}" type="presParOf" srcId="{875800EC-ACCA-42E3-B342-520BAEC7E09D}" destId="{D33B8293-141F-4713-BBD2-639BDFEE9B03}" srcOrd="2" destOrd="0" presId="urn:microsoft.com/office/officeart/2008/layout/VerticalCurvedList"/>
    <dgm:cxn modelId="{3183020C-DC8D-455C-AC21-20322EA1868D}" type="presParOf" srcId="{D33B8293-141F-4713-BBD2-639BDFEE9B03}" destId="{442F95BA-1AD0-44D9-9645-EB4AF3706DA4}" srcOrd="0" destOrd="0" presId="urn:microsoft.com/office/officeart/2008/layout/VerticalCurvedList"/>
    <dgm:cxn modelId="{BD331FF3-BCE7-4448-9568-E2965A193468}" type="presParOf" srcId="{875800EC-ACCA-42E3-B342-520BAEC7E09D}" destId="{09E8EB2B-47C9-417B-BAB7-EB765A5A8FC9}" srcOrd="3" destOrd="0" presId="urn:microsoft.com/office/officeart/2008/layout/VerticalCurvedList"/>
    <dgm:cxn modelId="{6EDC9670-9892-43FB-AA0E-D50C99428777}" type="presParOf" srcId="{875800EC-ACCA-42E3-B342-520BAEC7E09D}" destId="{D0773223-9708-4ABE-A10D-8D971DBBB5FC}" srcOrd="4" destOrd="0" presId="urn:microsoft.com/office/officeart/2008/layout/VerticalCurvedList"/>
    <dgm:cxn modelId="{FE1D8BB5-26E8-42E9-A6F9-47005807B476}" type="presParOf" srcId="{D0773223-9708-4ABE-A10D-8D971DBBB5FC}" destId="{505C0A06-D573-4225-900C-7BF4EF83AC10}" srcOrd="0" destOrd="0" presId="urn:microsoft.com/office/officeart/2008/layout/VerticalCurvedList"/>
    <dgm:cxn modelId="{42F71AAF-2826-435E-9058-F4EED6AD655B}" type="presParOf" srcId="{875800EC-ACCA-42E3-B342-520BAEC7E09D}" destId="{B7BA9BDA-AA11-48DA-AEB6-D88511AA119E}" srcOrd="5" destOrd="0" presId="urn:microsoft.com/office/officeart/2008/layout/VerticalCurvedList"/>
    <dgm:cxn modelId="{61671847-2101-4968-BF79-A6D3595E1B66}" type="presParOf" srcId="{875800EC-ACCA-42E3-B342-520BAEC7E09D}" destId="{ACD9022D-B0F6-4DCF-AE4F-D8F62B6FD8FC}" srcOrd="6" destOrd="0" presId="urn:microsoft.com/office/officeart/2008/layout/VerticalCurvedList"/>
    <dgm:cxn modelId="{38321960-0E6C-410B-B4C8-CAC5926AE703}" type="presParOf" srcId="{ACD9022D-B0F6-4DCF-AE4F-D8F62B6FD8FC}" destId="{E522208C-B484-4726-B537-22552B6BFA8A}" srcOrd="0" destOrd="0" presId="urn:microsoft.com/office/officeart/2008/layout/VerticalCurvedList"/>
    <dgm:cxn modelId="{E4B09F99-1389-48F4-BAA6-0A2F27057181}" type="presParOf" srcId="{875800EC-ACCA-42E3-B342-520BAEC7E09D}" destId="{84C6FACB-26A1-4D09-BE0D-75BFD8C3C57A}" srcOrd="7" destOrd="0" presId="urn:microsoft.com/office/officeart/2008/layout/VerticalCurvedList"/>
    <dgm:cxn modelId="{59DA6C2F-3A4F-4C03-92B2-DBD65C6E3C7D}" type="presParOf" srcId="{875800EC-ACCA-42E3-B342-520BAEC7E09D}" destId="{E93E5084-EC4A-48B2-BB7C-30251FA77554}" srcOrd="8" destOrd="0" presId="urn:microsoft.com/office/officeart/2008/layout/VerticalCurvedList"/>
    <dgm:cxn modelId="{0969C276-3BD1-4702-A18C-A92AD5509663}" type="presParOf" srcId="{E93E5084-EC4A-48B2-BB7C-30251FA77554}" destId="{EA898858-58C2-4A83-B971-953DE9250F4F}" srcOrd="0" destOrd="0" presId="urn:microsoft.com/office/officeart/2008/layout/VerticalCurvedList"/>
    <dgm:cxn modelId="{985B488A-6DF7-4409-B986-D1226959525E}" type="presParOf" srcId="{875800EC-ACCA-42E3-B342-520BAEC7E09D}" destId="{B34ED157-CB2E-4490-BD7F-3C395F8DDB27}" srcOrd="9" destOrd="0" presId="urn:microsoft.com/office/officeart/2008/layout/VerticalCurvedList"/>
    <dgm:cxn modelId="{FF52D2DC-38E1-4AEB-B46C-823F8CF2C3AC}" type="presParOf" srcId="{875800EC-ACCA-42E3-B342-520BAEC7E09D}" destId="{4EB24926-99FB-45F3-80A5-64A48D63D7FE}" srcOrd="10" destOrd="0" presId="urn:microsoft.com/office/officeart/2008/layout/VerticalCurvedList"/>
    <dgm:cxn modelId="{583ECDCD-FCBF-4A91-A88D-775DB5B60397}" type="presParOf" srcId="{4EB24926-99FB-45F3-80A5-64A48D63D7FE}" destId="{6E459212-272D-44A0-973B-5A63FEEFA2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A33ED-31A7-4119-9279-BD12693C4A17}" type="doc">
      <dgm:prSet loTypeId="urn:microsoft.com/office/officeart/2008/layout/VerticalCurvedList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C452DE3-6848-435F-8E10-D147EFDED220}">
      <dgm:prSet phldrT="[Tekst]"/>
      <dgm:spPr/>
      <dgm:t>
        <a:bodyPr/>
        <a:lstStyle/>
        <a:p>
          <a:r>
            <a:rPr lang="hr-HR" dirty="0"/>
            <a:t>U NJEŽNOM RAZGOVORU S DJETETOM DOZNATI ŠTO MU SE DOGODILO, TKO JE BIO UKLJUČEN, GDJE I KADA SE DOGODILO NASILJE, TKO JE JOŠ TO VIDIO</a:t>
          </a:r>
        </a:p>
      </dgm:t>
    </dgm:pt>
    <dgm:pt modelId="{4103E6E9-58B3-453F-8F4F-1BFBDA78816B}" type="parTrans" cxnId="{293471AC-5BE4-442F-BE22-09A8C9ABB5B0}">
      <dgm:prSet/>
      <dgm:spPr/>
      <dgm:t>
        <a:bodyPr/>
        <a:lstStyle/>
        <a:p>
          <a:endParaRPr lang="hr-HR"/>
        </a:p>
      </dgm:t>
    </dgm:pt>
    <dgm:pt modelId="{CCCADE8F-3803-4EAB-9698-15D013E59D23}" type="sibTrans" cxnId="{293471AC-5BE4-442F-BE22-09A8C9ABB5B0}">
      <dgm:prSet/>
      <dgm:spPr/>
      <dgm:t>
        <a:bodyPr/>
        <a:lstStyle/>
        <a:p>
          <a:endParaRPr lang="hr-HR"/>
        </a:p>
      </dgm:t>
    </dgm:pt>
    <dgm:pt modelId="{3CC1015F-D056-4B7F-9A34-04FFED324735}">
      <dgm:prSet phldrT="[Tekst]"/>
      <dgm:spPr/>
      <dgm:t>
        <a:bodyPr/>
        <a:lstStyle/>
        <a:p>
          <a:r>
            <a:rPr lang="hr-HR" dirty="0"/>
            <a:t>MOŽETE ZABILJEŽITI SVE ŠTO STE DOZNALI</a:t>
          </a:r>
        </a:p>
      </dgm:t>
    </dgm:pt>
    <dgm:pt modelId="{DF392858-332E-417D-81F4-7BD365A0769F}" type="parTrans" cxnId="{D57C7937-FF1F-4F98-91E7-7C17E2BA44DC}">
      <dgm:prSet/>
      <dgm:spPr/>
      <dgm:t>
        <a:bodyPr/>
        <a:lstStyle/>
        <a:p>
          <a:endParaRPr lang="hr-HR"/>
        </a:p>
      </dgm:t>
    </dgm:pt>
    <dgm:pt modelId="{8EF4BEC0-28E9-4056-9495-E37A2EAB2E7D}" type="sibTrans" cxnId="{D57C7937-FF1F-4F98-91E7-7C17E2BA44DC}">
      <dgm:prSet/>
      <dgm:spPr/>
      <dgm:t>
        <a:bodyPr/>
        <a:lstStyle/>
        <a:p>
          <a:endParaRPr lang="hr-HR"/>
        </a:p>
      </dgm:t>
    </dgm:pt>
    <dgm:pt modelId="{C8936BB5-B84A-443E-9ED5-4ED4A1770719}" type="pres">
      <dgm:prSet presAssocID="{181A33ED-31A7-4119-9279-BD12693C4A17}" presName="Name0" presStyleCnt="0">
        <dgm:presLayoutVars>
          <dgm:chMax val="7"/>
          <dgm:chPref val="7"/>
          <dgm:dir/>
        </dgm:presLayoutVars>
      </dgm:prSet>
      <dgm:spPr/>
    </dgm:pt>
    <dgm:pt modelId="{8C124555-81E6-4BA9-BF71-E02DE0CEAC61}" type="pres">
      <dgm:prSet presAssocID="{181A33ED-31A7-4119-9279-BD12693C4A17}" presName="Name1" presStyleCnt="0"/>
      <dgm:spPr/>
    </dgm:pt>
    <dgm:pt modelId="{CDAD34E5-1B16-4260-BDDD-7E56288FBD0F}" type="pres">
      <dgm:prSet presAssocID="{181A33ED-31A7-4119-9279-BD12693C4A17}" presName="cycle" presStyleCnt="0"/>
      <dgm:spPr/>
    </dgm:pt>
    <dgm:pt modelId="{3E4B0DEC-A90A-4C7C-B23B-8E9FE7583B64}" type="pres">
      <dgm:prSet presAssocID="{181A33ED-31A7-4119-9279-BD12693C4A17}" presName="srcNode" presStyleLbl="node1" presStyleIdx="0" presStyleCnt="2"/>
      <dgm:spPr/>
    </dgm:pt>
    <dgm:pt modelId="{C7CED54B-DAB9-43FC-8D03-D6984D342A9F}" type="pres">
      <dgm:prSet presAssocID="{181A33ED-31A7-4119-9279-BD12693C4A17}" presName="conn" presStyleLbl="parChTrans1D2" presStyleIdx="0" presStyleCnt="1"/>
      <dgm:spPr/>
    </dgm:pt>
    <dgm:pt modelId="{60C6764F-2260-42DA-85E6-5EA38EE6D3E0}" type="pres">
      <dgm:prSet presAssocID="{181A33ED-31A7-4119-9279-BD12693C4A17}" presName="extraNode" presStyleLbl="node1" presStyleIdx="0" presStyleCnt="2"/>
      <dgm:spPr/>
    </dgm:pt>
    <dgm:pt modelId="{19D8147C-A02D-4C78-86D1-28CE9265547E}" type="pres">
      <dgm:prSet presAssocID="{181A33ED-31A7-4119-9279-BD12693C4A17}" presName="dstNode" presStyleLbl="node1" presStyleIdx="0" presStyleCnt="2"/>
      <dgm:spPr/>
    </dgm:pt>
    <dgm:pt modelId="{7D25E9C5-4F96-4A3B-8F9B-BBD307F8844F}" type="pres">
      <dgm:prSet presAssocID="{0C452DE3-6848-435F-8E10-D147EFDED220}" presName="text_1" presStyleLbl="node1" presStyleIdx="0" presStyleCnt="2">
        <dgm:presLayoutVars>
          <dgm:bulletEnabled val="1"/>
        </dgm:presLayoutVars>
      </dgm:prSet>
      <dgm:spPr/>
    </dgm:pt>
    <dgm:pt modelId="{05A81B5B-E64D-4448-ACE2-23B692DDF6E3}" type="pres">
      <dgm:prSet presAssocID="{0C452DE3-6848-435F-8E10-D147EFDED220}" presName="accent_1" presStyleCnt="0"/>
      <dgm:spPr/>
    </dgm:pt>
    <dgm:pt modelId="{570AA327-3B39-4D63-8BA2-E17CCEE1240E}" type="pres">
      <dgm:prSet presAssocID="{0C452DE3-6848-435F-8E10-D147EFDED220}" presName="accentRepeatNode" presStyleLbl="solidFgAcc1" presStyleIdx="0" presStyleCnt="2"/>
      <dgm:spPr/>
    </dgm:pt>
    <dgm:pt modelId="{B8AB2365-A116-4EAF-81E6-327ABE178425}" type="pres">
      <dgm:prSet presAssocID="{3CC1015F-D056-4B7F-9A34-04FFED324735}" presName="text_2" presStyleLbl="node1" presStyleIdx="1" presStyleCnt="2" custLinFactNeighborX="-207" custLinFactNeighborY="7926">
        <dgm:presLayoutVars>
          <dgm:bulletEnabled val="1"/>
        </dgm:presLayoutVars>
      </dgm:prSet>
      <dgm:spPr/>
    </dgm:pt>
    <dgm:pt modelId="{89D22066-7591-4E9F-8963-D78F760888F4}" type="pres">
      <dgm:prSet presAssocID="{3CC1015F-D056-4B7F-9A34-04FFED324735}" presName="accent_2" presStyleCnt="0"/>
      <dgm:spPr/>
    </dgm:pt>
    <dgm:pt modelId="{D0AE8933-3CBA-4963-9FB0-4AE2AD79B74B}" type="pres">
      <dgm:prSet presAssocID="{3CC1015F-D056-4B7F-9A34-04FFED324735}" presName="accentRepeatNode" presStyleLbl="solidFgAcc1" presStyleIdx="1" presStyleCnt="2" custLinFactNeighborX="-1477" custLinFactNeighborY="4376"/>
      <dgm:spPr/>
    </dgm:pt>
  </dgm:ptLst>
  <dgm:cxnLst>
    <dgm:cxn modelId="{CAB4E023-38D2-443E-BCA4-AE8A27165876}" type="presOf" srcId="{0C452DE3-6848-435F-8E10-D147EFDED220}" destId="{7D25E9C5-4F96-4A3B-8F9B-BBD307F8844F}" srcOrd="0" destOrd="0" presId="urn:microsoft.com/office/officeart/2008/layout/VerticalCurvedList"/>
    <dgm:cxn modelId="{D57C7937-FF1F-4F98-91E7-7C17E2BA44DC}" srcId="{181A33ED-31A7-4119-9279-BD12693C4A17}" destId="{3CC1015F-D056-4B7F-9A34-04FFED324735}" srcOrd="1" destOrd="0" parTransId="{DF392858-332E-417D-81F4-7BD365A0769F}" sibTransId="{8EF4BEC0-28E9-4056-9495-E37A2EAB2E7D}"/>
    <dgm:cxn modelId="{3495D279-1B4B-462C-9BB5-82FBAD82F708}" type="presOf" srcId="{3CC1015F-D056-4B7F-9A34-04FFED324735}" destId="{B8AB2365-A116-4EAF-81E6-327ABE178425}" srcOrd="0" destOrd="0" presId="urn:microsoft.com/office/officeart/2008/layout/VerticalCurvedList"/>
    <dgm:cxn modelId="{293471AC-5BE4-442F-BE22-09A8C9ABB5B0}" srcId="{181A33ED-31A7-4119-9279-BD12693C4A17}" destId="{0C452DE3-6848-435F-8E10-D147EFDED220}" srcOrd="0" destOrd="0" parTransId="{4103E6E9-58B3-453F-8F4F-1BFBDA78816B}" sibTransId="{CCCADE8F-3803-4EAB-9698-15D013E59D23}"/>
    <dgm:cxn modelId="{6C742BBA-F417-4BEB-ADD4-111A13D69401}" type="presOf" srcId="{181A33ED-31A7-4119-9279-BD12693C4A17}" destId="{C8936BB5-B84A-443E-9ED5-4ED4A1770719}" srcOrd="0" destOrd="0" presId="urn:microsoft.com/office/officeart/2008/layout/VerticalCurvedList"/>
    <dgm:cxn modelId="{779701CB-A675-4CE5-AA7D-4BB42EDC2E79}" type="presOf" srcId="{CCCADE8F-3803-4EAB-9698-15D013E59D23}" destId="{C7CED54B-DAB9-43FC-8D03-D6984D342A9F}" srcOrd="0" destOrd="0" presId="urn:microsoft.com/office/officeart/2008/layout/VerticalCurvedList"/>
    <dgm:cxn modelId="{C5345DA3-D795-48A4-BDB6-7D7DD4BAE107}" type="presParOf" srcId="{C8936BB5-B84A-443E-9ED5-4ED4A1770719}" destId="{8C124555-81E6-4BA9-BF71-E02DE0CEAC61}" srcOrd="0" destOrd="0" presId="urn:microsoft.com/office/officeart/2008/layout/VerticalCurvedList"/>
    <dgm:cxn modelId="{662ACAB1-8DA8-48A8-9E31-AF7FE8937EE9}" type="presParOf" srcId="{8C124555-81E6-4BA9-BF71-E02DE0CEAC61}" destId="{CDAD34E5-1B16-4260-BDDD-7E56288FBD0F}" srcOrd="0" destOrd="0" presId="urn:microsoft.com/office/officeart/2008/layout/VerticalCurvedList"/>
    <dgm:cxn modelId="{EF02604D-79FF-47FA-8515-D26EFA98A3DD}" type="presParOf" srcId="{CDAD34E5-1B16-4260-BDDD-7E56288FBD0F}" destId="{3E4B0DEC-A90A-4C7C-B23B-8E9FE7583B64}" srcOrd="0" destOrd="0" presId="urn:microsoft.com/office/officeart/2008/layout/VerticalCurvedList"/>
    <dgm:cxn modelId="{6F64521F-B011-4D10-8DFE-5E12F4A5C1E6}" type="presParOf" srcId="{CDAD34E5-1B16-4260-BDDD-7E56288FBD0F}" destId="{C7CED54B-DAB9-43FC-8D03-D6984D342A9F}" srcOrd="1" destOrd="0" presId="urn:microsoft.com/office/officeart/2008/layout/VerticalCurvedList"/>
    <dgm:cxn modelId="{38BC1065-C41A-428F-9592-32D4F66CCF36}" type="presParOf" srcId="{CDAD34E5-1B16-4260-BDDD-7E56288FBD0F}" destId="{60C6764F-2260-42DA-85E6-5EA38EE6D3E0}" srcOrd="2" destOrd="0" presId="urn:microsoft.com/office/officeart/2008/layout/VerticalCurvedList"/>
    <dgm:cxn modelId="{DA473913-7BCF-45C3-91ED-45D3DFBDF59D}" type="presParOf" srcId="{CDAD34E5-1B16-4260-BDDD-7E56288FBD0F}" destId="{19D8147C-A02D-4C78-86D1-28CE9265547E}" srcOrd="3" destOrd="0" presId="urn:microsoft.com/office/officeart/2008/layout/VerticalCurvedList"/>
    <dgm:cxn modelId="{C5EBB078-8D27-4ED3-AC81-169CF07EF7F5}" type="presParOf" srcId="{8C124555-81E6-4BA9-BF71-E02DE0CEAC61}" destId="{7D25E9C5-4F96-4A3B-8F9B-BBD307F8844F}" srcOrd="1" destOrd="0" presId="urn:microsoft.com/office/officeart/2008/layout/VerticalCurvedList"/>
    <dgm:cxn modelId="{25440B4A-D5A3-4517-976B-7842FFD51706}" type="presParOf" srcId="{8C124555-81E6-4BA9-BF71-E02DE0CEAC61}" destId="{05A81B5B-E64D-4448-ACE2-23B692DDF6E3}" srcOrd="2" destOrd="0" presId="urn:microsoft.com/office/officeart/2008/layout/VerticalCurvedList"/>
    <dgm:cxn modelId="{F2B57BB0-1329-4955-82E7-AFF60C7EDDE4}" type="presParOf" srcId="{05A81B5B-E64D-4448-ACE2-23B692DDF6E3}" destId="{570AA327-3B39-4D63-8BA2-E17CCEE1240E}" srcOrd="0" destOrd="0" presId="urn:microsoft.com/office/officeart/2008/layout/VerticalCurvedList"/>
    <dgm:cxn modelId="{2F1D2049-938C-490C-90DF-A9590DE4DD3E}" type="presParOf" srcId="{8C124555-81E6-4BA9-BF71-E02DE0CEAC61}" destId="{B8AB2365-A116-4EAF-81E6-327ABE178425}" srcOrd="3" destOrd="0" presId="urn:microsoft.com/office/officeart/2008/layout/VerticalCurvedList"/>
    <dgm:cxn modelId="{3E6FAE44-D052-4DE0-9953-89D6C7084904}" type="presParOf" srcId="{8C124555-81E6-4BA9-BF71-E02DE0CEAC61}" destId="{89D22066-7591-4E9F-8963-D78F760888F4}" srcOrd="4" destOrd="0" presId="urn:microsoft.com/office/officeart/2008/layout/VerticalCurvedList"/>
    <dgm:cxn modelId="{8FC4546E-FA04-4202-8E0F-6A9730CCC482}" type="presParOf" srcId="{89D22066-7591-4E9F-8963-D78F760888F4}" destId="{D0AE8933-3CBA-4963-9FB0-4AE2AD79B7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2D6FE-EBCB-4EAD-B8CC-DA7BB089E2EB}" type="doc">
      <dgm:prSet loTypeId="urn:microsoft.com/office/officeart/2008/layout/VerticalCurvedList" loCatId="list" qsTypeId="urn:microsoft.com/office/officeart/2009/2/quickstyle/3d8" qsCatId="3D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3A88A7FF-E5FD-470C-8C76-29EED9D0B578}">
      <dgm:prSet phldrT="[Tekst]"/>
      <dgm:spPr/>
      <dgm:t>
        <a:bodyPr/>
        <a:lstStyle/>
        <a:p>
          <a:r>
            <a:rPr lang="hr-HR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KADA VAM SITUCIJA POSTANE JASNA, TE SA SVOJIM DJETETOM DOGOVORITE KAKO BI TREBALO POSTUPATI, KONTAKTIRAJTE UČITELJA VAŠEGA DJETETA</a:t>
          </a:r>
        </a:p>
      </dgm:t>
    </dgm:pt>
    <dgm:pt modelId="{C7E5F62A-9F6D-4149-B7F1-0F2B013DB6B6}" type="parTrans" cxnId="{D77B64A5-EF92-4FAA-879B-9C9917AF33AD}">
      <dgm:prSet/>
      <dgm:spPr/>
      <dgm:t>
        <a:bodyPr/>
        <a:lstStyle/>
        <a:p>
          <a:endParaRPr lang="hr-HR"/>
        </a:p>
      </dgm:t>
    </dgm:pt>
    <dgm:pt modelId="{C9685A20-E97D-498F-81A4-89FA3A6809B2}" type="sibTrans" cxnId="{D77B64A5-EF92-4FAA-879B-9C9917AF33AD}">
      <dgm:prSet/>
      <dgm:spPr/>
      <dgm:t>
        <a:bodyPr/>
        <a:lstStyle/>
        <a:p>
          <a:endParaRPr lang="hr-HR"/>
        </a:p>
      </dgm:t>
    </dgm:pt>
    <dgm:pt modelId="{6F930F96-6C9B-4F00-BD87-53939CBD32FC}">
      <dgm:prSet phldrT="[Tekst]"/>
      <dgm:spPr/>
      <dgm:t>
        <a:bodyPr/>
        <a:lstStyle/>
        <a:p>
          <a:r>
            <a:rPr lang="hr-HR" dirty="0"/>
            <a:t>UPOZNAJTE GA S POJEDINOSTIMA KOJE STE USTANOVILI</a:t>
          </a:r>
        </a:p>
      </dgm:t>
    </dgm:pt>
    <dgm:pt modelId="{FCF8DDF2-80E0-40A0-9615-7838A6561CF1}" type="parTrans" cxnId="{F96527D0-AB16-47E6-A04B-BCD2FBDD07F5}">
      <dgm:prSet/>
      <dgm:spPr/>
      <dgm:t>
        <a:bodyPr/>
        <a:lstStyle/>
        <a:p>
          <a:endParaRPr lang="hr-HR"/>
        </a:p>
      </dgm:t>
    </dgm:pt>
    <dgm:pt modelId="{B703B5AD-F626-4620-BAAB-A5E23B406707}" type="sibTrans" cxnId="{F96527D0-AB16-47E6-A04B-BCD2FBDD07F5}">
      <dgm:prSet/>
      <dgm:spPr/>
      <dgm:t>
        <a:bodyPr/>
        <a:lstStyle/>
        <a:p>
          <a:endParaRPr lang="hr-HR"/>
        </a:p>
      </dgm:t>
    </dgm:pt>
    <dgm:pt modelId="{49F70511-34CF-4B9F-A59C-144E7C137CCB}">
      <dgm:prSet phldrT="[Tekst]"/>
      <dgm:spPr/>
      <dgm:t>
        <a:bodyPr/>
        <a:lstStyle/>
        <a:p>
          <a:r>
            <a:rPr lang="hr-HR" dirty="0"/>
            <a:t>ZABILJEŽITE ŠTO JE ŠKOLA ODLUČILA PODUZETI TE DOGOVORITE PONOVNI SUSRET NA KOME ĆETE BITI OBAVIJEŠTENI ŠTO JE PODUZETO I ŠTO VAM SAVJETUJU</a:t>
          </a:r>
        </a:p>
      </dgm:t>
    </dgm:pt>
    <dgm:pt modelId="{F3B90544-0A26-440D-9BF0-55925F08AE7E}" type="parTrans" cxnId="{A8604738-0BCC-4449-B619-AC83DC510B8A}">
      <dgm:prSet/>
      <dgm:spPr/>
      <dgm:t>
        <a:bodyPr/>
        <a:lstStyle/>
        <a:p>
          <a:endParaRPr lang="hr-HR"/>
        </a:p>
      </dgm:t>
    </dgm:pt>
    <dgm:pt modelId="{C279AB0C-4BAF-4A9B-9A80-9CD378E72571}" type="sibTrans" cxnId="{A8604738-0BCC-4449-B619-AC83DC510B8A}">
      <dgm:prSet/>
      <dgm:spPr/>
      <dgm:t>
        <a:bodyPr/>
        <a:lstStyle/>
        <a:p>
          <a:endParaRPr lang="hr-HR"/>
        </a:p>
      </dgm:t>
    </dgm:pt>
    <dgm:pt modelId="{93C217DB-BA32-459E-A1F2-CF3E91F7299D}">
      <dgm:prSet phldrT="[Tekst]"/>
      <dgm:spPr/>
      <dgm:t>
        <a:bodyPr/>
        <a:lstStyle/>
        <a:p>
          <a:r>
            <a:rPr lang="hr-HR" dirty="0"/>
            <a:t>U DOGOVORU S UČITELJEM UKLJUČITE ŠKOLSKOG PEDAGOGA ILI PSIHOLOGA U RJEŠAVANJE PROBLEMA NASILJA</a:t>
          </a:r>
        </a:p>
      </dgm:t>
    </dgm:pt>
    <dgm:pt modelId="{F0A48030-56B9-4FEE-9786-25C3CAA75FE4}" type="parTrans" cxnId="{230D2080-37C0-4C8E-83DC-976B45B199A8}">
      <dgm:prSet/>
      <dgm:spPr/>
      <dgm:t>
        <a:bodyPr/>
        <a:lstStyle/>
        <a:p>
          <a:endParaRPr lang="hr-HR"/>
        </a:p>
      </dgm:t>
    </dgm:pt>
    <dgm:pt modelId="{B9832BE8-5FBD-4082-9D4F-9A30C0B20512}" type="sibTrans" cxnId="{230D2080-37C0-4C8E-83DC-976B45B199A8}">
      <dgm:prSet/>
      <dgm:spPr/>
      <dgm:t>
        <a:bodyPr/>
        <a:lstStyle/>
        <a:p>
          <a:endParaRPr lang="hr-HR"/>
        </a:p>
      </dgm:t>
    </dgm:pt>
    <dgm:pt modelId="{A20CA7E7-4512-41AA-8F4C-D088DD6F9FA1}" type="pres">
      <dgm:prSet presAssocID="{4212D6FE-EBCB-4EAD-B8CC-DA7BB089E2EB}" presName="Name0" presStyleCnt="0">
        <dgm:presLayoutVars>
          <dgm:chMax val="7"/>
          <dgm:chPref val="7"/>
          <dgm:dir/>
        </dgm:presLayoutVars>
      </dgm:prSet>
      <dgm:spPr/>
    </dgm:pt>
    <dgm:pt modelId="{0E4EAFBE-334C-4190-B2FC-F43327DE602C}" type="pres">
      <dgm:prSet presAssocID="{4212D6FE-EBCB-4EAD-B8CC-DA7BB089E2EB}" presName="Name1" presStyleCnt="0"/>
      <dgm:spPr/>
    </dgm:pt>
    <dgm:pt modelId="{37121ED9-0304-4726-81A5-51C73D22E8C0}" type="pres">
      <dgm:prSet presAssocID="{4212D6FE-EBCB-4EAD-B8CC-DA7BB089E2EB}" presName="cycle" presStyleCnt="0"/>
      <dgm:spPr/>
    </dgm:pt>
    <dgm:pt modelId="{BF9C0A79-B9C4-4953-86B5-4346A791B6A1}" type="pres">
      <dgm:prSet presAssocID="{4212D6FE-EBCB-4EAD-B8CC-DA7BB089E2EB}" presName="srcNode" presStyleLbl="node1" presStyleIdx="0" presStyleCnt="4"/>
      <dgm:spPr/>
    </dgm:pt>
    <dgm:pt modelId="{C3D47E28-0D7E-4DAB-8D43-0535061E2DE9}" type="pres">
      <dgm:prSet presAssocID="{4212D6FE-EBCB-4EAD-B8CC-DA7BB089E2EB}" presName="conn" presStyleLbl="parChTrans1D2" presStyleIdx="0" presStyleCnt="1"/>
      <dgm:spPr/>
    </dgm:pt>
    <dgm:pt modelId="{C5816E7D-36BE-4FB0-A113-8BAABDEB075D}" type="pres">
      <dgm:prSet presAssocID="{4212D6FE-EBCB-4EAD-B8CC-DA7BB089E2EB}" presName="extraNode" presStyleLbl="node1" presStyleIdx="0" presStyleCnt="4"/>
      <dgm:spPr/>
    </dgm:pt>
    <dgm:pt modelId="{018BF4EC-D618-4E47-A3EF-848D893B8F42}" type="pres">
      <dgm:prSet presAssocID="{4212D6FE-EBCB-4EAD-B8CC-DA7BB089E2EB}" presName="dstNode" presStyleLbl="node1" presStyleIdx="0" presStyleCnt="4"/>
      <dgm:spPr/>
    </dgm:pt>
    <dgm:pt modelId="{C8F5CAA5-86CE-4203-A9B1-918CD2E0B647}" type="pres">
      <dgm:prSet presAssocID="{3A88A7FF-E5FD-470C-8C76-29EED9D0B578}" presName="text_1" presStyleLbl="node1" presStyleIdx="0" presStyleCnt="4">
        <dgm:presLayoutVars>
          <dgm:bulletEnabled val="1"/>
        </dgm:presLayoutVars>
      </dgm:prSet>
      <dgm:spPr/>
    </dgm:pt>
    <dgm:pt modelId="{D88664E0-E28F-4746-83F2-7EAE4F168E66}" type="pres">
      <dgm:prSet presAssocID="{3A88A7FF-E5FD-470C-8C76-29EED9D0B578}" presName="accent_1" presStyleCnt="0"/>
      <dgm:spPr/>
    </dgm:pt>
    <dgm:pt modelId="{73CC056B-F423-4D80-B66E-7618C2FEF650}" type="pres">
      <dgm:prSet presAssocID="{3A88A7FF-E5FD-470C-8C76-29EED9D0B578}" presName="accentRepeatNode" presStyleLbl="solidFgAcc1" presStyleIdx="0" presStyleCnt="4"/>
      <dgm:spPr/>
    </dgm:pt>
    <dgm:pt modelId="{0B3BEADB-8704-4BB7-A78D-CD05ED3AA02E}" type="pres">
      <dgm:prSet presAssocID="{6F930F96-6C9B-4F00-BD87-53939CBD32FC}" presName="text_2" presStyleLbl="node1" presStyleIdx="1" presStyleCnt="4" custAng="0">
        <dgm:presLayoutVars>
          <dgm:bulletEnabled val="1"/>
        </dgm:presLayoutVars>
      </dgm:prSet>
      <dgm:spPr/>
    </dgm:pt>
    <dgm:pt modelId="{B3ABC72D-7F4C-4316-8992-6B339F469090}" type="pres">
      <dgm:prSet presAssocID="{6F930F96-6C9B-4F00-BD87-53939CBD32FC}" presName="accent_2" presStyleCnt="0"/>
      <dgm:spPr/>
    </dgm:pt>
    <dgm:pt modelId="{FEBC0717-1A54-493B-AFDB-97A585A5A15E}" type="pres">
      <dgm:prSet presAssocID="{6F930F96-6C9B-4F00-BD87-53939CBD32FC}" presName="accentRepeatNode" presStyleLbl="solidFgAcc1" presStyleIdx="1" presStyleCnt="4"/>
      <dgm:spPr/>
    </dgm:pt>
    <dgm:pt modelId="{7F58D8BF-DF89-4394-83A9-05BFE2935334}" type="pres">
      <dgm:prSet presAssocID="{93C217DB-BA32-459E-A1F2-CF3E91F7299D}" presName="text_3" presStyleLbl="node1" presStyleIdx="2" presStyleCnt="4">
        <dgm:presLayoutVars>
          <dgm:bulletEnabled val="1"/>
        </dgm:presLayoutVars>
      </dgm:prSet>
      <dgm:spPr/>
    </dgm:pt>
    <dgm:pt modelId="{864AFBDD-B546-4FCB-B68E-B9515D611837}" type="pres">
      <dgm:prSet presAssocID="{93C217DB-BA32-459E-A1F2-CF3E91F7299D}" presName="accent_3" presStyleCnt="0"/>
      <dgm:spPr/>
    </dgm:pt>
    <dgm:pt modelId="{FF5AAC02-0241-4620-BB86-92634302C5F6}" type="pres">
      <dgm:prSet presAssocID="{93C217DB-BA32-459E-A1F2-CF3E91F7299D}" presName="accentRepeatNode" presStyleLbl="solidFgAcc1" presStyleIdx="2" presStyleCnt="4"/>
      <dgm:spPr/>
    </dgm:pt>
    <dgm:pt modelId="{4948BB03-5353-4956-8764-462B9A084627}" type="pres">
      <dgm:prSet presAssocID="{49F70511-34CF-4B9F-A59C-144E7C137CCB}" presName="text_4" presStyleLbl="node1" presStyleIdx="3" presStyleCnt="4">
        <dgm:presLayoutVars>
          <dgm:bulletEnabled val="1"/>
        </dgm:presLayoutVars>
      </dgm:prSet>
      <dgm:spPr/>
    </dgm:pt>
    <dgm:pt modelId="{437C8C48-F34C-45E5-AA18-4B0F2CFDACC9}" type="pres">
      <dgm:prSet presAssocID="{49F70511-34CF-4B9F-A59C-144E7C137CCB}" presName="accent_4" presStyleCnt="0"/>
      <dgm:spPr/>
    </dgm:pt>
    <dgm:pt modelId="{C06E749A-4EED-4F1D-A732-53C9CCF8FCC5}" type="pres">
      <dgm:prSet presAssocID="{49F70511-34CF-4B9F-A59C-144E7C137CCB}" presName="accentRepeatNode" presStyleLbl="solidFgAcc1" presStyleIdx="3" presStyleCnt="4"/>
      <dgm:spPr/>
    </dgm:pt>
  </dgm:ptLst>
  <dgm:cxnLst>
    <dgm:cxn modelId="{764F721D-737B-4C5A-84E5-94CEEE5ABB78}" type="presOf" srcId="{6F930F96-6C9B-4F00-BD87-53939CBD32FC}" destId="{0B3BEADB-8704-4BB7-A78D-CD05ED3AA02E}" srcOrd="0" destOrd="0" presId="urn:microsoft.com/office/officeart/2008/layout/VerticalCurvedList"/>
    <dgm:cxn modelId="{A8604738-0BCC-4449-B619-AC83DC510B8A}" srcId="{4212D6FE-EBCB-4EAD-B8CC-DA7BB089E2EB}" destId="{49F70511-34CF-4B9F-A59C-144E7C137CCB}" srcOrd="3" destOrd="0" parTransId="{F3B90544-0A26-440D-9BF0-55925F08AE7E}" sibTransId="{C279AB0C-4BAF-4A9B-9A80-9CD378E72571}"/>
    <dgm:cxn modelId="{12713046-7267-4CBE-8203-AA0CA7FFE953}" type="presOf" srcId="{4212D6FE-EBCB-4EAD-B8CC-DA7BB089E2EB}" destId="{A20CA7E7-4512-41AA-8F4C-D088DD6F9FA1}" srcOrd="0" destOrd="0" presId="urn:microsoft.com/office/officeart/2008/layout/VerticalCurvedList"/>
    <dgm:cxn modelId="{B0639E74-2603-4923-8D3E-D7D26A706463}" type="presOf" srcId="{49F70511-34CF-4B9F-A59C-144E7C137CCB}" destId="{4948BB03-5353-4956-8764-462B9A084627}" srcOrd="0" destOrd="0" presId="urn:microsoft.com/office/officeart/2008/layout/VerticalCurvedList"/>
    <dgm:cxn modelId="{E3C77377-17AA-44CA-AEAC-9B5FCD946BE8}" type="presOf" srcId="{93C217DB-BA32-459E-A1F2-CF3E91F7299D}" destId="{7F58D8BF-DF89-4394-83A9-05BFE2935334}" srcOrd="0" destOrd="0" presId="urn:microsoft.com/office/officeart/2008/layout/VerticalCurvedList"/>
    <dgm:cxn modelId="{230D2080-37C0-4C8E-83DC-976B45B199A8}" srcId="{4212D6FE-EBCB-4EAD-B8CC-DA7BB089E2EB}" destId="{93C217DB-BA32-459E-A1F2-CF3E91F7299D}" srcOrd="2" destOrd="0" parTransId="{F0A48030-56B9-4FEE-9786-25C3CAA75FE4}" sibTransId="{B9832BE8-5FBD-4082-9D4F-9A30C0B20512}"/>
    <dgm:cxn modelId="{D77B64A5-EF92-4FAA-879B-9C9917AF33AD}" srcId="{4212D6FE-EBCB-4EAD-B8CC-DA7BB089E2EB}" destId="{3A88A7FF-E5FD-470C-8C76-29EED9D0B578}" srcOrd="0" destOrd="0" parTransId="{C7E5F62A-9F6D-4149-B7F1-0F2B013DB6B6}" sibTransId="{C9685A20-E97D-498F-81A4-89FA3A6809B2}"/>
    <dgm:cxn modelId="{06BFF9B3-AFE0-4138-AA49-3CA3B6AC34D6}" type="presOf" srcId="{3A88A7FF-E5FD-470C-8C76-29EED9D0B578}" destId="{C8F5CAA5-86CE-4203-A9B1-918CD2E0B647}" srcOrd="0" destOrd="0" presId="urn:microsoft.com/office/officeart/2008/layout/VerticalCurvedList"/>
    <dgm:cxn modelId="{F96527D0-AB16-47E6-A04B-BCD2FBDD07F5}" srcId="{4212D6FE-EBCB-4EAD-B8CC-DA7BB089E2EB}" destId="{6F930F96-6C9B-4F00-BD87-53939CBD32FC}" srcOrd="1" destOrd="0" parTransId="{FCF8DDF2-80E0-40A0-9615-7838A6561CF1}" sibTransId="{B703B5AD-F626-4620-BAAB-A5E23B406707}"/>
    <dgm:cxn modelId="{865312E2-5E04-4FCB-9996-73CCEAE39580}" type="presOf" srcId="{C9685A20-E97D-498F-81A4-89FA3A6809B2}" destId="{C3D47E28-0D7E-4DAB-8D43-0535061E2DE9}" srcOrd="0" destOrd="0" presId="urn:microsoft.com/office/officeart/2008/layout/VerticalCurvedList"/>
    <dgm:cxn modelId="{9667A2A5-CF2C-4F83-9AE0-CA44A4712CAD}" type="presParOf" srcId="{A20CA7E7-4512-41AA-8F4C-D088DD6F9FA1}" destId="{0E4EAFBE-334C-4190-B2FC-F43327DE602C}" srcOrd="0" destOrd="0" presId="urn:microsoft.com/office/officeart/2008/layout/VerticalCurvedList"/>
    <dgm:cxn modelId="{521642C4-3F76-41F5-B435-6833B9E0994A}" type="presParOf" srcId="{0E4EAFBE-334C-4190-B2FC-F43327DE602C}" destId="{37121ED9-0304-4726-81A5-51C73D22E8C0}" srcOrd="0" destOrd="0" presId="urn:microsoft.com/office/officeart/2008/layout/VerticalCurvedList"/>
    <dgm:cxn modelId="{E6F68B5F-6241-4215-95A8-8E8A87817995}" type="presParOf" srcId="{37121ED9-0304-4726-81A5-51C73D22E8C0}" destId="{BF9C0A79-B9C4-4953-86B5-4346A791B6A1}" srcOrd="0" destOrd="0" presId="urn:microsoft.com/office/officeart/2008/layout/VerticalCurvedList"/>
    <dgm:cxn modelId="{9955379B-2201-4824-8933-B8D028D0E526}" type="presParOf" srcId="{37121ED9-0304-4726-81A5-51C73D22E8C0}" destId="{C3D47E28-0D7E-4DAB-8D43-0535061E2DE9}" srcOrd="1" destOrd="0" presId="urn:microsoft.com/office/officeart/2008/layout/VerticalCurvedList"/>
    <dgm:cxn modelId="{366E7794-AEDD-47E6-B600-7975F893A9F4}" type="presParOf" srcId="{37121ED9-0304-4726-81A5-51C73D22E8C0}" destId="{C5816E7D-36BE-4FB0-A113-8BAABDEB075D}" srcOrd="2" destOrd="0" presId="urn:microsoft.com/office/officeart/2008/layout/VerticalCurvedList"/>
    <dgm:cxn modelId="{1F17D3F2-5556-4C97-9A4E-9DB50D788901}" type="presParOf" srcId="{37121ED9-0304-4726-81A5-51C73D22E8C0}" destId="{018BF4EC-D618-4E47-A3EF-848D893B8F42}" srcOrd="3" destOrd="0" presId="urn:microsoft.com/office/officeart/2008/layout/VerticalCurvedList"/>
    <dgm:cxn modelId="{59BAF426-199B-45AC-83C9-C43EDB357C0F}" type="presParOf" srcId="{0E4EAFBE-334C-4190-B2FC-F43327DE602C}" destId="{C8F5CAA5-86CE-4203-A9B1-918CD2E0B647}" srcOrd="1" destOrd="0" presId="urn:microsoft.com/office/officeart/2008/layout/VerticalCurvedList"/>
    <dgm:cxn modelId="{F745FB8D-99F7-4B04-8B3A-247C757024B4}" type="presParOf" srcId="{0E4EAFBE-334C-4190-B2FC-F43327DE602C}" destId="{D88664E0-E28F-4746-83F2-7EAE4F168E66}" srcOrd="2" destOrd="0" presId="urn:microsoft.com/office/officeart/2008/layout/VerticalCurvedList"/>
    <dgm:cxn modelId="{63F19423-28E2-4196-B14F-D72A1708C865}" type="presParOf" srcId="{D88664E0-E28F-4746-83F2-7EAE4F168E66}" destId="{73CC056B-F423-4D80-B66E-7618C2FEF650}" srcOrd="0" destOrd="0" presId="urn:microsoft.com/office/officeart/2008/layout/VerticalCurvedList"/>
    <dgm:cxn modelId="{56F518C8-A94F-47DF-978F-17A138D37FEC}" type="presParOf" srcId="{0E4EAFBE-334C-4190-B2FC-F43327DE602C}" destId="{0B3BEADB-8704-4BB7-A78D-CD05ED3AA02E}" srcOrd="3" destOrd="0" presId="urn:microsoft.com/office/officeart/2008/layout/VerticalCurvedList"/>
    <dgm:cxn modelId="{14871A4C-A5CA-4CD1-A865-DEEF3FBD9A0D}" type="presParOf" srcId="{0E4EAFBE-334C-4190-B2FC-F43327DE602C}" destId="{B3ABC72D-7F4C-4316-8992-6B339F469090}" srcOrd="4" destOrd="0" presId="urn:microsoft.com/office/officeart/2008/layout/VerticalCurvedList"/>
    <dgm:cxn modelId="{AA96A54B-C563-4A5F-9A61-459D800C73E3}" type="presParOf" srcId="{B3ABC72D-7F4C-4316-8992-6B339F469090}" destId="{FEBC0717-1A54-493B-AFDB-97A585A5A15E}" srcOrd="0" destOrd="0" presId="urn:microsoft.com/office/officeart/2008/layout/VerticalCurvedList"/>
    <dgm:cxn modelId="{0D6B630F-E8C6-4F5C-B4B8-296CB69F3587}" type="presParOf" srcId="{0E4EAFBE-334C-4190-B2FC-F43327DE602C}" destId="{7F58D8BF-DF89-4394-83A9-05BFE2935334}" srcOrd="5" destOrd="0" presId="urn:microsoft.com/office/officeart/2008/layout/VerticalCurvedList"/>
    <dgm:cxn modelId="{AA016355-8154-45B7-B0B6-0A63C12570B2}" type="presParOf" srcId="{0E4EAFBE-334C-4190-B2FC-F43327DE602C}" destId="{864AFBDD-B546-4FCB-B68E-B9515D611837}" srcOrd="6" destOrd="0" presId="urn:microsoft.com/office/officeart/2008/layout/VerticalCurvedList"/>
    <dgm:cxn modelId="{0CF4AC51-79B7-45AA-A55B-EADC1384D5DE}" type="presParOf" srcId="{864AFBDD-B546-4FCB-B68E-B9515D611837}" destId="{FF5AAC02-0241-4620-BB86-92634302C5F6}" srcOrd="0" destOrd="0" presId="urn:microsoft.com/office/officeart/2008/layout/VerticalCurvedList"/>
    <dgm:cxn modelId="{629267A0-A475-4CF0-9B64-DB007E0CAE9F}" type="presParOf" srcId="{0E4EAFBE-334C-4190-B2FC-F43327DE602C}" destId="{4948BB03-5353-4956-8764-462B9A084627}" srcOrd="7" destOrd="0" presId="urn:microsoft.com/office/officeart/2008/layout/VerticalCurvedList"/>
    <dgm:cxn modelId="{3F9A2765-9BA2-462E-AE0D-98641429E0E3}" type="presParOf" srcId="{0E4EAFBE-334C-4190-B2FC-F43327DE602C}" destId="{437C8C48-F34C-45E5-AA18-4B0F2CFDACC9}" srcOrd="8" destOrd="0" presId="urn:microsoft.com/office/officeart/2008/layout/VerticalCurvedList"/>
    <dgm:cxn modelId="{F8EA8CC6-C4CC-421B-BDCE-BB2A105022CD}" type="presParOf" srcId="{437C8C48-F34C-45E5-AA18-4B0F2CFDACC9}" destId="{C06E749A-4EED-4F1D-A732-53C9CCF8FC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3DEE14-335F-4194-93EE-984E79776817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3C60D3B-0951-4913-8E5D-9C2F0FC6113A}">
      <dgm:prSet phldrT="[Tekst]"/>
      <dgm:spPr/>
      <dgm:t>
        <a:bodyPr/>
        <a:lstStyle/>
        <a:p>
          <a:r>
            <a:rPr lang="hr-HR" dirty="0"/>
            <a:t>PRUŽITI DJECI OSJEĆAJ SIGURNOSTI I POVJERENJA</a:t>
          </a:r>
        </a:p>
      </dgm:t>
    </dgm:pt>
    <dgm:pt modelId="{4FC2E19B-7089-4707-A896-137E70FE16CC}" type="parTrans" cxnId="{E321856E-1E39-45DC-BF27-148AA5737690}">
      <dgm:prSet/>
      <dgm:spPr/>
      <dgm:t>
        <a:bodyPr/>
        <a:lstStyle/>
        <a:p>
          <a:endParaRPr lang="hr-HR"/>
        </a:p>
      </dgm:t>
    </dgm:pt>
    <dgm:pt modelId="{DD7B6175-1FE6-4991-9E88-09D8744B3D73}" type="sibTrans" cxnId="{E321856E-1E39-45DC-BF27-148AA5737690}">
      <dgm:prSet/>
      <dgm:spPr/>
      <dgm:t>
        <a:bodyPr/>
        <a:lstStyle/>
        <a:p>
          <a:endParaRPr lang="hr-HR"/>
        </a:p>
      </dgm:t>
    </dgm:pt>
    <dgm:pt modelId="{CF0F94ED-9BBB-46CB-BB2F-9478E2211344}">
      <dgm:prSet phldrT="[Tekst]"/>
      <dgm:spPr/>
      <dgm:t>
        <a:bodyPr/>
        <a:lstStyle/>
        <a:p>
          <a:r>
            <a:rPr lang="hr-HR" dirty="0"/>
            <a:t>REDOVNO RAZGOVARATI S DJECOM I SLUŠATI ŠTO IM DJECA GOVORE</a:t>
          </a:r>
        </a:p>
      </dgm:t>
    </dgm:pt>
    <dgm:pt modelId="{51DF8A70-8213-41B0-B516-9B565A577CAB}" type="parTrans" cxnId="{001B8D33-C2C0-4122-A23C-0D946CD360CB}">
      <dgm:prSet/>
      <dgm:spPr/>
      <dgm:t>
        <a:bodyPr/>
        <a:lstStyle/>
        <a:p>
          <a:endParaRPr lang="hr-HR"/>
        </a:p>
      </dgm:t>
    </dgm:pt>
    <dgm:pt modelId="{99A3746E-D440-46DE-AFE7-A6C270228001}" type="sibTrans" cxnId="{001B8D33-C2C0-4122-A23C-0D946CD360CB}">
      <dgm:prSet/>
      <dgm:spPr/>
      <dgm:t>
        <a:bodyPr/>
        <a:lstStyle/>
        <a:p>
          <a:endParaRPr lang="hr-HR"/>
        </a:p>
      </dgm:t>
    </dgm:pt>
    <dgm:pt modelId="{348A419B-F04A-461A-B9CD-EA0FAE208BF5}">
      <dgm:prSet phldrT="[Tekst]"/>
      <dgm:spPr/>
      <dgm:t>
        <a:bodyPr/>
        <a:lstStyle/>
        <a:p>
          <a:r>
            <a:rPr lang="hr-HR" dirty="0"/>
            <a:t>RAZVIJATI KOD DJECE OSJEĆAJ SAMOPOŠTOVANJA</a:t>
          </a:r>
        </a:p>
      </dgm:t>
    </dgm:pt>
    <dgm:pt modelId="{5C31E7CD-1686-4509-97E8-43E0B67FE56B}" type="parTrans" cxnId="{5CFE96AC-3736-4313-8528-612E13180B01}">
      <dgm:prSet/>
      <dgm:spPr/>
      <dgm:t>
        <a:bodyPr/>
        <a:lstStyle/>
        <a:p>
          <a:endParaRPr lang="hr-HR"/>
        </a:p>
      </dgm:t>
    </dgm:pt>
    <dgm:pt modelId="{97FB250C-0B0B-4134-9364-27BD2BC3B38E}" type="sibTrans" cxnId="{5CFE96AC-3736-4313-8528-612E13180B01}">
      <dgm:prSet/>
      <dgm:spPr/>
      <dgm:t>
        <a:bodyPr/>
        <a:lstStyle/>
        <a:p>
          <a:endParaRPr lang="hr-HR"/>
        </a:p>
      </dgm:t>
    </dgm:pt>
    <dgm:pt modelId="{FE650046-CDDA-4E80-91D9-08CDA0D9ACD1}">
      <dgm:prSet phldrT="[Tekst]"/>
      <dgm:spPr/>
      <dgm:t>
        <a:bodyPr/>
        <a:lstStyle/>
        <a:p>
          <a:r>
            <a:rPr lang="hr-HR" dirty="0"/>
            <a:t>RAZVIJATI SOCIJALNE VJEŠTINE</a:t>
          </a:r>
        </a:p>
      </dgm:t>
    </dgm:pt>
    <dgm:pt modelId="{04AA39E3-B9AB-4C33-9D23-E1B0B893CC63}" type="parTrans" cxnId="{390179A1-0280-4576-BBAA-B92B37F244D5}">
      <dgm:prSet/>
      <dgm:spPr/>
      <dgm:t>
        <a:bodyPr/>
        <a:lstStyle/>
        <a:p>
          <a:endParaRPr lang="hr-HR"/>
        </a:p>
      </dgm:t>
    </dgm:pt>
    <dgm:pt modelId="{6967D998-8795-4FFF-96A8-6B9D694F49D0}" type="sibTrans" cxnId="{390179A1-0280-4576-BBAA-B92B37F244D5}">
      <dgm:prSet/>
      <dgm:spPr/>
      <dgm:t>
        <a:bodyPr/>
        <a:lstStyle/>
        <a:p>
          <a:endParaRPr lang="hr-HR"/>
        </a:p>
      </dgm:t>
    </dgm:pt>
    <dgm:pt modelId="{A6C452E3-C64E-4B5F-81B0-C1132C07D2AE}" type="pres">
      <dgm:prSet presAssocID="{203DEE14-335F-4194-93EE-984E79776817}" presName="Name0" presStyleCnt="0">
        <dgm:presLayoutVars>
          <dgm:chMax val="7"/>
          <dgm:chPref val="7"/>
          <dgm:dir/>
        </dgm:presLayoutVars>
      </dgm:prSet>
      <dgm:spPr/>
    </dgm:pt>
    <dgm:pt modelId="{0A311237-A587-4B27-A861-3C4F6F3BC9B4}" type="pres">
      <dgm:prSet presAssocID="{203DEE14-335F-4194-93EE-984E79776817}" presName="Name1" presStyleCnt="0"/>
      <dgm:spPr/>
    </dgm:pt>
    <dgm:pt modelId="{A00F7826-9ABD-4C8E-8205-BD514994419F}" type="pres">
      <dgm:prSet presAssocID="{203DEE14-335F-4194-93EE-984E79776817}" presName="cycle" presStyleCnt="0"/>
      <dgm:spPr/>
    </dgm:pt>
    <dgm:pt modelId="{F6441E2C-D963-485D-A511-2079B7F5FD68}" type="pres">
      <dgm:prSet presAssocID="{203DEE14-335F-4194-93EE-984E79776817}" presName="srcNode" presStyleLbl="node1" presStyleIdx="0" presStyleCnt="4"/>
      <dgm:spPr/>
    </dgm:pt>
    <dgm:pt modelId="{FC99ED1E-F21E-434C-B94E-D8C4324066FA}" type="pres">
      <dgm:prSet presAssocID="{203DEE14-335F-4194-93EE-984E79776817}" presName="conn" presStyleLbl="parChTrans1D2" presStyleIdx="0" presStyleCnt="1"/>
      <dgm:spPr/>
    </dgm:pt>
    <dgm:pt modelId="{10179DAC-8BE9-4B87-83E5-92F5F2482398}" type="pres">
      <dgm:prSet presAssocID="{203DEE14-335F-4194-93EE-984E79776817}" presName="extraNode" presStyleLbl="node1" presStyleIdx="0" presStyleCnt="4"/>
      <dgm:spPr/>
    </dgm:pt>
    <dgm:pt modelId="{9444BC7E-F94E-4CE5-A013-6EE12DF9BA09}" type="pres">
      <dgm:prSet presAssocID="{203DEE14-335F-4194-93EE-984E79776817}" presName="dstNode" presStyleLbl="node1" presStyleIdx="0" presStyleCnt="4"/>
      <dgm:spPr/>
    </dgm:pt>
    <dgm:pt modelId="{1B584842-C46E-458B-B18E-380ED7EC6BF4}" type="pres">
      <dgm:prSet presAssocID="{A3C60D3B-0951-4913-8E5D-9C2F0FC6113A}" presName="text_1" presStyleLbl="node1" presStyleIdx="0" presStyleCnt="4">
        <dgm:presLayoutVars>
          <dgm:bulletEnabled val="1"/>
        </dgm:presLayoutVars>
      </dgm:prSet>
      <dgm:spPr/>
    </dgm:pt>
    <dgm:pt modelId="{63FB1DF1-3D8F-4EAC-B953-4A4FA8400079}" type="pres">
      <dgm:prSet presAssocID="{A3C60D3B-0951-4913-8E5D-9C2F0FC6113A}" presName="accent_1" presStyleCnt="0"/>
      <dgm:spPr/>
    </dgm:pt>
    <dgm:pt modelId="{E72E0942-67A2-4BB3-A5A8-AD944025B45B}" type="pres">
      <dgm:prSet presAssocID="{A3C60D3B-0951-4913-8E5D-9C2F0FC6113A}" presName="accentRepeatNode" presStyleLbl="solidFgAcc1" presStyleIdx="0" presStyleCnt="4"/>
      <dgm:spPr/>
    </dgm:pt>
    <dgm:pt modelId="{82AB0A09-B003-4304-8519-3DD2D066C879}" type="pres">
      <dgm:prSet presAssocID="{CF0F94ED-9BBB-46CB-BB2F-9478E2211344}" presName="text_2" presStyleLbl="node1" presStyleIdx="1" presStyleCnt="4">
        <dgm:presLayoutVars>
          <dgm:bulletEnabled val="1"/>
        </dgm:presLayoutVars>
      </dgm:prSet>
      <dgm:spPr/>
    </dgm:pt>
    <dgm:pt modelId="{F7A062CD-C5A7-4722-8260-FDDC1D0F017F}" type="pres">
      <dgm:prSet presAssocID="{CF0F94ED-9BBB-46CB-BB2F-9478E2211344}" presName="accent_2" presStyleCnt="0"/>
      <dgm:spPr/>
    </dgm:pt>
    <dgm:pt modelId="{71E51838-7497-4E2D-A31E-8CFE56666747}" type="pres">
      <dgm:prSet presAssocID="{CF0F94ED-9BBB-46CB-BB2F-9478E2211344}" presName="accentRepeatNode" presStyleLbl="solidFgAcc1" presStyleIdx="1" presStyleCnt="4"/>
      <dgm:spPr/>
    </dgm:pt>
    <dgm:pt modelId="{71848A02-232C-4B10-9063-7DC387BEA927}" type="pres">
      <dgm:prSet presAssocID="{348A419B-F04A-461A-B9CD-EA0FAE208BF5}" presName="text_3" presStyleLbl="node1" presStyleIdx="2" presStyleCnt="4">
        <dgm:presLayoutVars>
          <dgm:bulletEnabled val="1"/>
        </dgm:presLayoutVars>
      </dgm:prSet>
      <dgm:spPr/>
    </dgm:pt>
    <dgm:pt modelId="{7A60170C-A006-45BF-88E7-F4F895358FCB}" type="pres">
      <dgm:prSet presAssocID="{348A419B-F04A-461A-B9CD-EA0FAE208BF5}" presName="accent_3" presStyleCnt="0"/>
      <dgm:spPr/>
    </dgm:pt>
    <dgm:pt modelId="{921E3235-4334-4CF0-8F08-8B91A37BD0C6}" type="pres">
      <dgm:prSet presAssocID="{348A419B-F04A-461A-B9CD-EA0FAE208BF5}" presName="accentRepeatNode" presStyleLbl="solidFgAcc1" presStyleIdx="2" presStyleCnt="4"/>
      <dgm:spPr/>
    </dgm:pt>
    <dgm:pt modelId="{D9EFFA7D-5EE9-49E9-885E-E6556740FE97}" type="pres">
      <dgm:prSet presAssocID="{FE650046-CDDA-4E80-91D9-08CDA0D9ACD1}" presName="text_4" presStyleLbl="node1" presStyleIdx="3" presStyleCnt="4">
        <dgm:presLayoutVars>
          <dgm:bulletEnabled val="1"/>
        </dgm:presLayoutVars>
      </dgm:prSet>
      <dgm:spPr/>
    </dgm:pt>
    <dgm:pt modelId="{2E6DD900-529E-442C-BBC8-561C709AB595}" type="pres">
      <dgm:prSet presAssocID="{FE650046-CDDA-4E80-91D9-08CDA0D9ACD1}" presName="accent_4" presStyleCnt="0"/>
      <dgm:spPr/>
    </dgm:pt>
    <dgm:pt modelId="{D3249B9B-AE3B-4DDD-A05A-024FE907B70F}" type="pres">
      <dgm:prSet presAssocID="{FE650046-CDDA-4E80-91D9-08CDA0D9ACD1}" presName="accentRepeatNode" presStyleLbl="solidFgAcc1" presStyleIdx="3" presStyleCnt="4"/>
      <dgm:spPr/>
    </dgm:pt>
  </dgm:ptLst>
  <dgm:cxnLst>
    <dgm:cxn modelId="{3B13700C-4194-40B7-AAE2-0E7F0551A328}" type="presOf" srcId="{FE650046-CDDA-4E80-91D9-08CDA0D9ACD1}" destId="{D9EFFA7D-5EE9-49E9-885E-E6556740FE97}" srcOrd="0" destOrd="0" presId="urn:microsoft.com/office/officeart/2008/layout/VerticalCurvedList"/>
    <dgm:cxn modelId="{001B8D33-C2C0-4122-A23C-0D946CD360CB}" srcId="{203DEE14-335F-4194-93EE-984E79776817}" destId="{CF0F94ED-9BBB-46CB-BB2F-9478E2211344}" srcOrd="1" destOrd="0" parTransId="{51DF8A70-8213-41B0-B516-9B565A577CAB}" sibTransId="{99A3746E-D440-46DE-AFE7-A6C270228001}"/>
    <dgm:cxn modelId="{EDC5866C-77C8-4F4A-B408-C44FDE79F0C7}" type="presOf" srcId="{203DEE14-335F-4194-93EE-984E79776817}" destId="{A6C452E3-C64E-4B5F-81B0-C1132C07D2AE}" srcOrd="0" destOrd="0" presId="urn:microsoft.com/office/officeart/2008/layout/VerticalCurvedList"/>
    <dgm:cxn modelId="{4E3BCA6D-DF76-4C9E-98F0-50582861CCC8}" type="presOf" srcId="{CF0F94ED-9BBB-46CB-BB2F-9478E2211344}" destId="{82AB0A09-B003-4304-8519-3DD2D066C879}" srcOrd="0" destOrd="0" presId="urn:microsoft.com/office/officeart/2008/layout/VerticalCurvedList"/>
    <dgm:cxn modelId="{E321856E-1E39-45DC-BF27-148AA5737690}" srcId="{203DEE14-335F-4194-93EE-984E79776817}" destId="{A3C60D3B-0951-4913-8E5D-9C2F0FC6113A}" srcOrd="0" destOrd="0" parTransId="{4FC2E19B-7089-4707-A896-137E70FE16CC}" sibTransId="{DD7B6175-1FE6-4991-9E88-09D8744B3D73}"/>
    <dgm:cxn modelId="{3FB4DD74-8A8E-4876-8C93-9F73537D0039}" type="presOf" srcId="{348A419B-F04A-461A-B9CD-EA0FAE208BF5}" destId="{71848A02-232C-4B10-9063-7DC387BEA927}" srcOrd="0" destOrd="0" presId="urn:microsoft.com/office/officeart/2008/layout/VerticalCurvedList"/>
    <dgm:cxn modelId="{390179A1-0280-4576-BBAA-B92B37F244D5}" srcId="{203DEE14-335F-4194-93EE-984E79776817}" destId="{FE650046-CDDA-4E80-91D9-08CDA0D9ACD1}" srcOrd="3" destOrd="0" parTransId="{04AA39E3-B9AB-4C33-9D23-E1B0B893CC63}" sibTransId="{6967D998-8795-4FFF-96A8-6B9D694F49D0}"/>
    <dgm:cxn modelId="{5CFE96AC-3736-4313-8528-612E13180B01}" srcId="{203DEE14-335F-4194-93EE-984E79776817}" destId="{348A419B-F04A-461A-B9CD-EA0FAE208BF5}" srcOrd="2" destOrd="0" parTransId="{5C31E7CD-1686-4509-97E8-43E0B67FE56B}" sibTransId="{97FB250C-0B0B-4134-9364-27BD2BC3B38E}"/>
    <dgm:cxn modelId="{068E0CE0-B1BC-463E-B697-A9EE34036F8D}" type="presOf" srcId="{A3C60D3B-0951-4913-8E5D-9C2F0FC6113A}" destId="{1B584842-C46E-458B-B18E-380ED7EC6BF4}" srcOrd="0" destOrd="0" presId="urn:microsoft.com/office/officeart/2008/layout/VerticalCurvedList"/>
    <dgm:cxn modelId="{1D2CA3F7-65F5-48BD-8857-C177CB609785}" type="presOf" srcId="{DD7B6175-1FE6-4991-9E88-09D8744B3D73}" destId="{FC99ED1E-F21E-434C-B94E-D8C4324066FA}" srcOrd="0" destOrd="0" presId="urn:microsoft.com/office/officeart/2008/layout/VerticalCurvedList"/>
    <dgm:cxn modelId="{FFC9436C-4A1A-4E7E-882F-C982093E5AD2}" type="presParOf" srcId="{A6C452E3-C64E-4B5F-81B0-C1132C07D2AE}" destId="{0A311237-A587-4B27-A861-3C4F6F3BC9B4}" srcOrd="0" destOrd="0" presId="urn:microsoft.com/office/officeart/2008/layout/VerticalCurvedList"/>
    <dgm:cxn modelId="{7E8FDD00-0CC8-407B-998D-7E607918846B}" type="presParOf" srcId="{0A311237-A587-4B27-A861-3C4F6F3BC9B4}" destId="{A00F7826-9ABD-4C8E-8205-BD514994419F}" srcOrd="0" destOrd="0" presId="urn:microsoft.com/office/officeart/2008/layout/VerticalCurvedList"/>
    <dgm:cxn modelId="{43144313-8B33-4F76-812E-33F813AA1B09}" type="presParOf" srcId="{A00F7826-9ABD-4C8E-8205-BD514994419F}" destId="{F6441E2C-D963-485D-A511-2079B7F5FD68}" srcOrd="0" destOrd="0" presId="urn:microsoft.com/office/officeart/2008/layout/VerticalCurvedList"/>
    <dgm:cxn modelId="{508FC7AA-33CF-4B3A-BC0A-0B213A8B410B}" type="presParOf" srcId="{A00F7826-9ABD-4C8E-8205-BD514994419F}" destId="{FC99ED1E-F21E-434C-B94E-D8C4324066FA}" srcOrd="1" destOrd="0" presId="urn:microsoft.com/office/officeart/2008/layout/VerticalCurvedList"/>
    <dgm:cxn modelId="{CDE7E62E-3C38-4416-AB29-41A768B0E1EB}" type="presParOf" srcId="{A00F7826-9ABD-4C8E-8205-BD514994419F}" destId="{10179DAC-8BE9-4B87-83E5-92F5F2482398}" srcOrd="2" destOrd="0" presId="urn:microsoft.com/office/officeart/2008/layout/VerticalCurvedList"/>
    <dgm:cxn modelId="{2B2E94EA-900A-45CB-B0A5-9A5E4300D896}" type="presParOf" srcId="{A00F7826-9ABD-4C8E-8205-BD514994419F}" destId="{9444BC7E-F94E-4CE5-A013-6EE12DF9BA09}" srcOrd="3" destOrd="0" presId="urn:microsoft.com/office/officeart/2008/layout/VerticalCurvedList"/>
    <dgm:cxn modelId="{68A104A1-0159-46E6-809E-5880CD66BBFE}" type="presParOf" srcId="{0A311237-A587-4B27-A861-3C4F6F3BC9B4}" destId="{1B584842-C46E-458B-B18E-380ED7EC6BF4}" srcOrd="1" destOrd="0" presId="urn:microsoft.com/office/officeart/2008/layout/VerticalCurvedList"/>
    <dgm:cxn modelId="{67A80EED-D7B6-4BAF-9328-39CF7C9BE3D0}" type="presParOf" srcId="{0A311237-A587-4B27-A861-3C4F6F3BC9B4}" destId="{63FB1DF1-3D8F-4EAC-B953-4A4FA8400079}" srcOrd="2" destOrd="0" presId="urn:microsoft.com/office/officeart/2008/layout/VerticalCurvedList"/>
    <dgm:cxn modelId="{771D099E-F2FF-4405-8F99-C0BBE7A58B71}" type="presParOf" srcId="{63FB1DF1-3D8F-4EAC-B953-4A4FA8400079}" destId="{E72E0942-67A2-4BB3-A5A8-AD944025B45B}" srcOrd="0" destOrd="0" presId="urn:microsoft.com/office/officeart/2008/layout/VerticalCurvedList"/>
    <dgm:cxn modelId="{340BC5DE-8B22-4BB9-B26D-FC31FC37059B}" type="presParOf" srcId="{0A311237-A587-4B27-A861-3C4F6F3BC9B4}" destId="{82AB0A09-B003-4304-8519-3DD2D066C879}" srcOrd="3" destOrd="0" presId="urn:microsoft.com/office/officeart/2008/layout/VerticalCurvedList"/>
    <dgm:cxn modelId="{C7051450-6961-4313-89DE-3143ACEC08A8}" type="presParOf" srcId="{0A311237-A587-4B27-A861-3C4F6F3BC9B4}" destId="{F7A062CD-C5A7-4722-8260-FDDC1D0F017F}" srcOrd="4" destOrd="0" presId="urn:microsoft.com/office/officeart/2008/layout/VerticalCurvedList"/>
    <dgm:cxn modelId="{8B8CD6DF-9E81-4B64-9ED6-B014A8B8CFC7}" type="presParOf" srcId="{F7A062CD-C5A7-4722-8260-FDDC1D0F017F}" destId="{71E51838-7497-4E2D-A31E-8CFE56666747}" srcOrd="0" destOrd="0" presId="urn:microsoft.com/office/officeart/2008/layout/VerticalCurvedList"/>
    <dgm:cxn modelId="{0DA44A96-7646-4AE0-A55A-5E7950DE9E1C}" type="presParOf" srcId="{0A311237-A587-4B27-A861-3C4F6F3BC9B4}" destId="{71848A02-232C-4B10-9063-7DC387BEA927}" srcOrd="5" destOrd="0" presId="urn:microsoft.com/office/officeart/2008/layout/VerticalCurvedList"/>
    <dgm:cxn modelId="{47A8CBCF-6243-4BEA-B013-5A25EA6CC3F0}" type="presParOf" srcId="{0A311237-A587-4B27-A861-3C4F6F3BC9B4}" destId="{7A60170C-A006-45BF-88E7-F4F895358FCB}" srcOrd="6" destOrd="0" presId="urn:microsoft.com/office/officeart/2008/layout/VerticalCurvedList"/>
    <dgm:cxn modelId="{16E95FF5-E9FC-45A4-93B5-0349EE963F89}" type="presParOf" srcId="{7A60170C-A006-45BF-88E7-F4F895358FCB}" destId="{921E3235-4334-4CF0-8F08-8B91A37BD0C6}" srcOrd="0" destOrd="0" presId="urn:microsoft.com/office/officeart/2008/layout/VerticalCurvedList"/>
    <dgm:cxn modelId="{6CAA2DF6-99C1-4C9B-90B1-5DD9EC3BF162}" type="presParOf" srcId="{0A311237-A587-4B27-A861-3C4F6F3BC9B4}" destId="{D9EFFA7D-5EE9-49E9-885E-E6556740FE97}" srcOrd="7" destOrd="0" presId="urn:microsoft.com/office/officeart/2008/layout/VerticalCurvedList"/>
    <dgm:cxn modelId="{643B229C-7A39-4C6A-8EBD-C4E0125A0111}" type="presParOf" srcId="{0A311237-A587-4B27-A861-3C4F6F3BC9B4}" destId="{2E6DD900-529E-442C-BBC8-561C709AB595}" srcOrd="8" destOrd="0" presId="urn:microsoft.com/office/officeart/2008/layout/VerticalCurvedList"/>
    <dgm:cxn modelId="{060A7C1E-2FE9-4E07-AEE4-A422CB8675F9}" type="presParOf" srcId="{2E6DD900-529E-442C-BBC8-561C709AB595}" destId="{D3249B9B-AE3B-4DDD-A05A-024FE907B7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84863-E2F9-4D3F-8070-C01BDD11B51E}">
      <dsp:nvSpPr>
        <dsp:cNvPr id="0" name=""/>
        <dsp:cNvSpPr/>
      </dsp:nvSpPr>
      <dsp:spPr>
        <a:xfrm>
          <a:off x="-7165631" y="-1095313"/>
          <a:ext cx="8527330" cy="852733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4FE8D-8188-4E99-BAC4-5FDF44EC7D62}">
      <dsp:nvSpPr>
        <dsp:cNvPr id="0" name=""/>
        <dsp:cNvSpPr/>
      </dsp:nvSpPr>
      <dsp:spPr>
        <a:xfrm>
          <a:off x="556460" y="348146"/>
          <a:ext cx="5410368" cy="7923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92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Ne tražite opravdanje za djetetovo nasilno ponašanje.</a:t>
          </a:r>
          <a:endParaRPr lang="hr-HR" sz="2200" kern="1200" dirty="0"/>
        </a:p>
      </dsp:txBody>
      <dsp:txXfrm>
        <a:off x="556460" y="348146"/>
        <a:ext cx="5410368" cy="792341"/>
      </dsp:txXfrm>
    </dsp:sp>
    <dsp:sp modelId="{442F95BA-1AD0-44D9-9645-EB4AF3706DA4}">
      <dsp:nvSpPr>
        <dsp:cNvPr id="0" name=""/>
        <dsp:cNvSpPr/>
      </dsp:nvSpPr>
      <dsp:spPr>
        <a:xfrm>
          <a:off x="99336" y="296874"/>
          <a:ext cx="990426" cy="990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8EB2B-47C9-417B-BAB7-EB765A5A8FC9}">
      <dsp:nvSpPr>
        <dsp:cNvPr id="0" name=""/>
        <dsp:cNvSpPr/>
      </dsp:nvSpPr>
      <dsp:spPr>
        <a:xfrm>
          <a:off x="1162318" y="1584049"/>
          <a:ext cx="4842599" cy="792341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92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Tražite od djeteta da vam detaljno ispriča što se dogodilo.</a:t>
          </a:r>
          <a:endParaRPr lang="hr-HR" sz="2200" kern="1200" dirty="0"/>
        </a:p>
      </dsp:txBody>
      <dsp:txXfrm>
        <a:off x="1162318" y="1584049"/>
        <a:ext cx="4842599" cy="792341"/>
      </dsp:txXfrm>
    </dsp:sp>
    <dsp:sp modelId="{505C0A06-D573-4225-900C-7BF4EF83AC10}">
      <dsp:nvSpPr>
        <dsp:cNvPr id="0" name=""/>
        <dsp:cNvSpPr/>
      </dsp:nvSpPr>
      <dsp:spPr>
        <a:xfrm>
          <a:off x="667105" y="1485006"/>
          <a:ext cx="990426" cy="990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BA9BDA-AA11-48DA-AEB6-D88511AA119E}">
      <dsp:nvSpPr>
        <dsp:cNvPr id="0" name=""/>
        <dsp:cNvSpPr/>
      </dsp:nvSpPr>
      <dsp:spPr>
        <a:xfrm>
          <a:off x="1336577" y="2772181"/>
          <a:ext cx="4668340" cy="79234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92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Pitajte ga što je svojim ponašanjem željelo postići.</a:t>
          </a:r>
          <a:endParaRPr lang="hr-HR" sz="2200" kern="1200" dirty="0"/>
        </a:p>
      </dsp:txBody>
      <dsp:txXfrm>
        <a:off x="1336577" y="2772181"/>
        <a:ext cx="4668340" cy="792341"/>
      </dsp:txXfrm>
    </dsp:sp>
    <dsp:sp modelId="{E522208C-B484-4726-B537-22552B6BFA8A}">
      <dsp:nvSpPr>
        <dsp:cNvPr id="0" name=""/>
        <dsp:cNvSpPr/>
      </dsp:nvSpPr>
      <dsp:spPr>
        <a:xfrm>
          <a:off x="841364" y="2673138"/>
          <a:ext cx="990426" cy="990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6FACB-26A1-4D09-BE0D-75BFD8C3C57A}">
      <dsp:nvSpPr>
        <dsp:cNvPr id="0" name=""/>
        <dsp:cNvSpPr/>
      </dsp:nvSpPr>
      <dsp:spPr>
        <a:xfrm>
          <a:off x="1162318" y="3960313"/>
          <a:ext cx="4842599" cy="792341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92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Pitajte da </a:t>
          </a:r>
          <a:r>
            <a:rPr lang="en-US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V</a:t>
          </a:r>
          <a:r>
            <a:rPr lang="hr-HR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am kaže što je  bilo loše u tom ponašanju.</a:t>
          </a:r>
          <a:endParaRPr lang="hr-HR" sz="2200" kern="1200" dirty="0"/>
        </a:p>
      </dsp:txBody>
      <dsp:txXfrm>
        <a:off x="1162318" y="3960313"/>
        <a:ext cx="4842599" cy="792341"/>
      </dsp:txXfrm>
    </dsp:sp>
    <dsp:sp modelId="{EA898858-58C2-4A83-B971-953DE9250F4F}">
      <dsp:nvSpPr>
        <dsp:cNvPr id="0" name=""/>
        <dsp:cNvSpPr/>
      </dsp:nvSpPr>
      <dsp:spPr>
        <a:xfrm>
          <a:off x="667105" y="3861270"/>
          <a:ext cx="990426" cy="990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4ED157-CB2E-4490-BD7F-3C395F8DDB27}">
      <dsp:nvSpPr>
        <dsp:cNvPr id="0" name=""/>
        <dsp:cNvSpPr/>
      </dsp:nvSpPr>
      <dsp:spPr>
        <a:xfrm>
          <a:off x="605316" y="5144697"/>
          <a:ext cx="5410368" cy="79234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92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Predložite djetetu da 	se stavi </a:t>
          </a:r>
          <a:r>
            <a:rPr lang="hr-HR" sz="2200" b="1" i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u cipele</a:t>
          </a:r>
          <a:r>
            <a:rPr lang="hr-HR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 svoje žrtve.  Kako se ona osjećala?</a:t>
          </a:r>
          <a:endParaRPr lang="hr-HR" sz="2200" kern="1200" dirty="0"/>
        </a:p>
      </dsp:txBody>
      <dsp:txXfrm>
        <a:off x="605316" y="5144697"/>
        <a:ext cx="5410368" cy="792341"/>
      </dsp:txXfrm>
    </dsp:sp>
    <dsp:sp modelId="{6E459212-272D-44A0-973B-5A63FEEFA296}">
      <dsp:nvSpPr>
        <dsp:cNvPr id="0" name=""/>
        <dsp:cNvSpPr/>
      </dsp:nvSpPr>
      <dsp:spPr>
        <a:xfrm>
          <a:off x="99336" y="5049402"/>
          <a:ext cx="990426" cy="990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ED54B-DAB9-43FC-8D03-D6984D342A9F}">
      <dsp:nvSpPr>
        <dsp:cNvPr id="0" name=""/>
        <dsp:cNvSpPr/>
      </dsp:nvSpPr>
      <dsp:spPr>
        <a:xfrm>
          <a:off x="-7561549" y="-1164915"/>
          <a:ext cx="9071198" cy="9071198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25E9C5-4F96-4A3B-8F9B-BBD307F8844F}">
      <dsp:nvSpPr>
        <dsp:cNvPr id="0" name=""/>
        <dsp:cNvSpPr/>
      </dsp:nvSpPr>
      <dsp:spPr>
        <a:xfrm>
          <a:off x="1239231" y="963071"/>
          <a:ext cx="7294159" cy="1925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66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 NJEŽNOM RAZGOVORU S DJETETOM DOZNATI ŠTO MU SE DOGODILO, TKO JE BIO UKLJUČEN, GDJE I KADA SE DOGODILO NASILJE, TKO JE JOŠ TO VIDIO</a:t>
          </a:r>
        </a:p>
      </dsp:txBody>
      <dsp:txXfrm>
        <a:off x="1239231" y="963071"/>
        <a:ext cx="7294159" cy="1925874"/>
      </dsp:txXfrm>
    </dsp:sp>
    <dsp:sp modelId="{570AA327-3B39-4D63-8BA2-E17CCEE1240E}">
      <dsp:nvSpPr>
        <dsp:cNvPr id="0" name=""/>
        <dsp:cNvSpPr/>
      </dsp:nvSpPr>
      <dsp:spPr>
        <a:xfrm>
          <a:off x="35560" y="722337"/>
          <a:ext cx="2407342" cy="2407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AB2365-A116-4EAF-81E6-327ABE178425}">
      <dsp:nvSpPr>
        <dsp:cNvPr id="0" name=""/>
        <dsp:cNvSpPr/>
      </dsp:nvSpPr>
      <dsp:spPr>
        <a:xfrm>
          <a:off x="1224133" y="4005066"/>
          <a:ext cx="7294159" cy="1925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866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MOŽETE ZABILJEŽITI SVE ŠTO STE DOZNALI</a:t>
          </a:r>
        </a:p>
      </dsp:txBody>
      <dsp:txXfrm>
        <a:off x="1224133" y="4005066"/>
        <a:ext cx="7294159" cy="1925874"/>
      </dsp:txXfrm>
    </dsp:sp>
    <dsp:sp modelId="{D0AE8933-3CBA-4963-9FB0-4AE2AD79B74B}">
      <dsp:nvSpPr>
        <dsp:cNvPr id="0" name=""/>
        <dsp:cNvSpPr/>
      </dsp:nvSpPr>
      <dsp:spPr>
        <a:xfrm>
          <a:off x="4" y="3717033"/>
          <a:ext cx="2407342" cy="2407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47E28-0D7E-4DAB-8D43-0535061E2DE9}">
      <dsp:nvSpPr>
        <dsp:cNvPr id="0" name=""/>
        <dsp:cNvSpPr/>
      </dsp:nvSpPr>
      <dsp:spPr>
        <a:xfrm>
          <a:off x="-7623461" y="-1164915"/>
          <a:ext cx="9071198" cy="9071198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5CAA5-86CE-4203-A9B1-918CD2E0B647}">
      <dsp:nvSpPr>
        <dsp:cNvPr id="0" name=""/>
        <dsp:cNvSpPr/>
      </dsp:nvSpPr>
      <dsp:spPr>
        <a:xfrm>
          <a:off x="757332" y="518276"/>
          <a:ext cx="6339806" cy="103709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1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KADA VAM SITUCIJA POSTANE JASNA, TE SA SVOJIM DJETETOM DOGOVORITE KAKO BI TREBALO POSTUPATI, KONTAKTIRAJTE UČITELJA VAŠEGA DJETETA</a:t>
          </a:r>
        </a:p>
      </dsp:txBody>
      <dsp:txXfrm>
        <a:off x="757332" y="518276"/>
        <a:ext cx="6339806" cy="1037092"/>
      </dsp:txXfrm>
    </dsp:sp>
    <dsp:sp modelId="{73CC056B-F423-4D80-B66E-7618C2FEF650}">
      <dsp:nvSpPr>
        <dsp:cNvPr id="0" name=""/>
        <dsp:cNvSpPr/>
      </dsp:nvSpPr>
      <dsp:spPr>
        <a:xfrm>
          <a:off x="109150" y="388639"/>
          <a:ext cx="1296365" cy="1296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3BEADB-8704-4BB7-A78D-CD05ED3AA02E}">
      <dsp:nvSpPr>
        <dsp:cNvPr id="0" name=""/>
        <dsp:cNvSpPr/>
      </dsp:nvSpPr>
      <dsp:spPr>
        <a:xfrm>
          <a:off x="1351921" y="2074184"/>
          <a:ext cx="5745217" cy="1037092"/>
        </a:xfrm>
        <a:prstGeom prst="rect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1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UPOZNAJTE GA S POJEDINOSTIMA KOJE STE USTANOVILI</a:t>
          </a:r>
        </a:p>
      </dsp:txBody>
      <dsp:txXfrm>
        <a:off x="1351921" y="2074184"/>
        <a:ext cx="5745217" cy="1037092"/>
      </dsp:txXfrm>
    </dsp:sp>
    <dsp:sp modelId="{FEBC0717-1A54-493B-AFDB-97A585A5A15E}">
      <dsp:nvSpPr>
        <dsp:cNvPr id="0" name=""/>
        <dsp:cNvSpPr/>
      </dsp:nvSpPr>
      <dsp:spPr>
        <a:xfrm>
          <a:off x="703738" y="1944547"/>
          <a:ext cx="1296365" cy="1296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58D8BF-DF89-4394-83A9-05BFE2935334}">
      <dsp:nvSpPr>
        <dsp:cNvPr id="0" name=""/>
        <dsp:cNvSpPr/>
      </dsp:nvSpPr>
      <dsp:spPr>
        <a:xfrm>
          <a:off x="1351921" y="3630091"/>
          <a:ext cx="5745217" cy="1037092"/>
        </a:xfrm>
        <a:prstGeom prst="rect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1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U DOGOVORU S UČITELJEM UKLJUČITE ŠKOLSKOG PEDAGOGA ILI PSIHOLOGA U RJEŠAVANJE PROBLEMA NASILJA</a:t>
          </a:r>
        </a:p>
      </dsp:txBody>
      <dsp:txXfrm>
        <a:off x="1351921" y="3630091"/>
        <a:ext cx="5745217" cy="1037092"/>
      </dsp:txXfrm>
    </dsp:sp>
    <dsp:sp modelId="{FF5AAC02-0241-4620-BB86-92634302C5F6}">
      <dsp:nvSpPr>
        <dsp:cNvPr id="0" name=""/>
        <dsp:cNvSpPr/>
      </dsp:nvSpPr>
      <dsp:spPr>
        <a:xfrm>
          <a:off x="703738" y="3500455"/>
          <a:ext cx="1296365" cy="1296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48BB03-5353-4956-8764-462B9A084627}">
      <dsp:nvSpPr>
        <dsp:cNvPr id="0" name=""/>
        <dsp:cNvSpPr/>
      </dsp:nvSpPr>
      <dsp:spPr>
        <a:xfrm>
          <a:off x="757332" y="5185999"/>
          <a:ext cx="6339806" cy="1037092"/>
        </a:xfrm>
        <a:prstGeom prst="rect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1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ZABILJEŽITE ŠTO JE ŠKOLA ODLUČILA PODUZETI TE DOGOVORITE PONOVNI SUSRET NA KOME ĆETE BITI OBAVIJEŠTENI ŠTO JE PODUZETO I ŠTO VAM SAVJETUJU</a:t>
          </a:r>
        </a:p>
      </dsp:txBody>
      <dsp:txXfrm>
        <a:off x="757332" y="5185999"/>
        <a:ext cx="6339806" cy="1037092"/>
      </dsp:txXfrm>
    </dsp:sp>
    <dsp:sp modelId="{C06E749A-4EED-4F1D-A732-53C9CCF8FCC5}">
      <dsp:nvSpPr>
        <dsp:cNvPr id="0" name=""/>
        <dsp:cNvSpPr/>
      </dsp:nvSpPr>
      <dsp:spPr>
        <a:xfrm>
          <a:off x="109150" y="5056363"/>
          <a:ext cx="1296365" cy="1296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9ED1E-F21E-434C-B94E-D8C4324066FA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84842-C46E-458B-B18E-380ED7EC6BF4}">
      <dsp:nvSpPr>
        <dsp:cNvPr id="0" name=""/>
        <dsp:cNvSpPr/>
      </dsp:nvSpPr>
      <dsp:spPr>
        <a:xfrm>
          <a:off x="496592" y="337694"/>
          <a:ext cx="4871120" cy="6757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6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PRUŽITI DJECI OSJEĆAJ SIGURNOSTI I POVJERENJA</a:t>
          </a:r>
        </a:p>
      </dsp:txBody>
      <dsp:txXfrm>
        <a:off x="496592" y="337694"/>
        <a:ext cx="4871120" cy="675740"/>
      </dsp:txXfrm>
    </dsp:sp>
    <dsp:sp modelId="{E72E0942-67A2-4BB3-A5A8-AD944025B45B}">
      <dsp:nvSpPr>
        <dsp:cNvPr id="0" name=""/>
        <dsp:cNvSpPr/>
      </dsp:nvSpPr>
      <dsp:spPr>
        <a:xfrm>
          <a:off x="74255" y="253226"/>
          <a:ext cx="844675" cy="84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B0A09-B003-4304-8519-3DD2D066C879}">
      <dsp:nvSpPr>
        <dsp:cNvPr id="0" name=""/>
        <dsp:cNvSpPr/>
      </dsp:nvSpPr>
      <dsp:spPr>
        <a:xfrm>
          <a:off x="884010" y="1351480"/>
          <a:ext cx="4483703" cy="67574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6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REDOVNO RAZGOVARATI S DJECOM I SLUŠATI ŠTO IM DJECA GOVORE</a:t>
          </a:r>
        </a:p>
      </dsp:txBody>
      <dsp:txXfrm>
        <a:off x="884010" y="1351480"/>
        <a:ext cx="4483703" cy="675740"/>
      </dsp:txXfrm>
    </dsp:sp>
    <dsp:sp modelId="{71E51838-7497-4E2D-A31E-8CFE56666747}">
      <dsp:nvSpPr>
        <dsp:cNvPr id="0" name=""/>
        <dsp:cNvSpPr/>
      </dsp:nvSpPr>
      <dsp:spPr>
        <a:xfrm>
          <a:off x="461672" y="1267013"/>
          <a:ext cx="844675" cy="84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48A02-232C-4B10-9063-7DC387BEA927}">
      <dsp:nvSpPr>
        <dsp:cNvPr id="0" name=""/>
        <dsp:cNvSpPr/>
      </dsp:nvSpPr>
      <dsp:spPr>
        <a:xfrm>
          <a:off x="884010" y="2365266"/>
          <a:ext cx="4483703" cy="67574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6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RAZVIJATI KOD DJECE OSJEĆAJ SAMOPOŠTOVANJA</a:t>
          </a:r>
        </a:p>
      </dsp:txBody>
      <dsp:txXfrm>
        <a:off x="884010" y="2365266"/>
        <a:ext cx="4483703" cy="675740"/>
      </dsp:txXfrm>
    </dsp:sp>
    <dsp:sp modelId="{921E3235-4334-4CF0-8F08-8B91A37BD0C6}">
      <dsp:nvSpPr>
        <dsp:cNvPr id="0" name=""/>
        <dsp:cNvSpPr/>
      </dsp:nvSpPr>
      <dsp:spPr>
        <a:xfrm>
          <a:off x="461672" y="2280799"/>
          <a:ext cx="844675" cy="84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FFA7D-5EE9-49E9-885E-E6556740FE97}">
      <dsp:nvSpPr>
        <dsp:cNvPr id="0" name=""/>
        <dsp:cNvSpPr/>
      </dsp:nvSpPr>
      <dsp:spPr>
        <a:xfrm>
          <a:off x="496592" y="3379053"/>
          <a:ext cx="4871120" cy="67574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6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RAZVIJATI SOCIJALNE VJEŠTINE</a:t>
          </a:r>
        </a:p>
      </dsp:txBody>
      <dsp:txXfrm>
        <a:off x="496592" y="3379053"/>
        <a:ext cx="4871120" cy="675740"/>
      </dsp:txXfrm>
    </dsp:sp>
    <dsp:sp modelId="{D3249B9B-AE3B-4DDD-A05A-024FE907B70F}">
      <dsp:nvSpPr>
        <dsp:cNvPr id="0" name=""/>
        <dsp:cNvSpPr/>
      </dsp:nvSpPr>
      <dsp:spPr>
        <a:xfrm>
          <a:off x="74255" y="3294585"/>
          <a:ext cx="844675" cy="84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8193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6032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2210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0814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2333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732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7424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3345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0597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444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5554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A87F-AC97-4124-9389-4B112A84815D}" type="datetimeFigureOut">
              <a:rPr lang="bs-Latn-BA" smtClean="0"/>
              <a:t>15. 3. 2024.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AFE4-8641-4504-9BDA-5C8C0F71B85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280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016"/>
            <a:ext cx="7772400" cy="1470025"/>
          </a:xfrm>
        </p:spPr>
        <p:txBody>
          <a:bodyPr>
            <a:noAutofit/>
          </a:bodyPr>
          <a:lstStyle/>
          <a:p>
            <a:r>
              <a:rPr lang="bs-Latn-B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58000" dir="5400000" sy="-100000" algn="bl" rotWithShape="0"/>
                </a:effectLst>
                <a:latin typeface="Kristen ITC" panose="03050502040202030202" pitchFamily="66" charset="0"/>
              </a:rPr>
              <a:t>Prevencija nasilja među vršnjacima</a:t>
            </a:r>
          </a:p>
        </p:txBody>
      </p:sp>
      <p:pic>
        <p:nvPicPr>
          <p:cNvPr id="1026" name="Picture 2" descr="Interakcija djece sa sindromom Down i djece urednog razvoja | Profil Klett">
            <a:extLst>
              <a:ext uri="{FF2B5EF4-FFF2-40B4-BE49-F238E27FC236}">
                <a16:creationId xmlns:a16="http://schemas.microsoft.com/office/drawing/2014/main" id="{841D09FC-9039-3F29-B2E4-673BABD3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120680" cy="36617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1B443CA-7E82-B279-C6BC-7474FB11C087}"/>
              </a:ext>
            </a:extLst>
          </p:cNvPr>
          <p:cNvSpPr txBox="1"/>
          <p:nvPr/>
        </p:nvSpPr>
        <p:spPr>
          <a:xfrm>
            <a:off x="251520" y="2276872"/>
            <a:ext cx="6624736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28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hnschrift Light" panose="020B0502040204020203" pitchFamily="34" charset="0"/>
              </a:rPr>
              <a:t>„</a:t>
            </a:r>
            <a:r>
              <a:rPr lang="hr-H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Bahnschrift Light" panose="020B0502040204020203" pitchFamily="34" charset="0"/>
              </a:rPr>
              <a:t>Budućnost bez nasilja počinje danas”</a:t>
            </a:r>
            <a:endParaRPr lang="hr-HR" sz="28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0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8372E1-7D16-D529-4296-676B1054E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373769"/>
            <a:ext cx="4680520" cy="20927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2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 eaLnBrk="1" hangingPunct="1">
              <a:lnSpc>
                <a:spcPct val="120000"/>
              </a:lnSpc>
              <a:buNone/>
              <a:defRPr/>
            </a:pPr>
            <a:r>
              <a:rPr lang="hr-HR" sz="7400" b="1" dirty="0">
                <a:ln/>
                <a:solidFill>
                  <a:schemeClr val="accent3"/>
                </a:solidFill>
              </a:rPr>
              <a:t>Ako ste primijetili da je Vaše dijete češće izloženo nasilju, pokušajte dogovoriti s razrednicom da dijete smjesti u klupu s djetetom koje je dobar prijatelj kako bi Vaše dijete naučilo kako se družiti s drugima, ali i kako se zauzeti za sebe i pri tom nikoga ne povrijediti. 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0FC4DED-FE27-4573-9736-8D5EDBC2426F}"/>
              </a:ext>
            </a:extLst>
          </p:cNvPr>
          <p:cNvSpPr txBox="1"/>
          <p:nvPr/>
        </p:nvSpPr>
        <p:spPr>
          <a:xfrm>
            <a:off x="107504" y="310740"/>
            <a:ext cx="4572000" cy="12815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Ne obećavajte ništa što ne možete ispuniti; (Npr. ne obećavajte djetetu da nikome nećete reći za problem.)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D8B224F-4DB0-64A0-7F48-A98DA86A628E}"/>
              </a:ext>
            </a:extLst>
          </p:cNvPr>
          <p:cNvSpPr txBox="1"/>
          <p:nvPr/>
        </p:nvSpPr>
        <p:spPr>
          <a:xfrm>
            <a:off x="4427984" y="2047443"/>
            <a:ext cx="4572000" cy="18725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hr-HR" sz="2400" b="1" dirty="0">
                <a:ln/>
                <a:solidFill>
                  <a:schemeClr val="accent3"/>
                </a:solidFill>
              </a:rPr>
              <a:t>O događaju obavijestite razrednicu i/ili osobu iz stručnog tima škole; ispričajte detaljno što se dogodilo i koliko je trajalo; pitajte što će škola poduzeti i dogovorite ponovni sastanak 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7869FBDC-0492-172F-37C6-2A32943B8ECA}"/>
              </a:ext>
            </a:extLst>
          </p:cNvPr>
          <p:cNvSpPr/>
          <p:nvPr/>
        </p:nvSpPr>
        <p:spPr>
          <a:xfrm>
            <a:off x="179512" y="2395690"/>
            <a:ext cx="3960440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5F37D93-318C-863E-AE41-CE0AA0829737}"/>
              </a:ext>
            </a:extLst>
          </p:cNvPr>
          <p:cNvSpPr txBox="1"/>
          <p:nvPr/>
        </p:nvSpPr>
        <p:spPr>
          <a:xfrm>
            <a:off x="179512" y="2424101"/>
            <a:ext cx="3960440" cy="8901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r-HR" sz="3200" b="1" dirty="0">
                <a:ln/>
                <a:solidFill>
                  <a:schemeClr val="accent4"/>
                </a:solidFill>
                <a:latin typeface="Bodoni MT Black" panose="02070A03080606020203" pitchFamily="18" charset="0"/>
              </a:rPr>
              <a:t>– </a:t>
            </a:r>
            <a:r>
              <a:rPr lang="hr-H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Bodoni MT Black" panose="02070A03080606020203" pitchFamily="18" charset="0"/>
              </a:rPr>
              <a:t>SURAĐUJTE SA ŠKOLOM!!!</a:t>
            </a:r>
            <a:endParaRPr lang="hr-HR" sz="3200" b="1" dirty="0">
              <a:ln/>
              <a:solidFill>
                <a:schemeClr val="accent4"/>
              </a:solidFill>
              <a:effectLst>
                <a:reflection blurRad="6350" stA="60000" endA="900" endPos="58000" dir="5400000" sy="-100000" algn="bl" rotWithShape="0"/>
              </a:effectLst>
              <a:latin typeface="Bodoni MT Black" panose="02070A03080606020203" pitchFamily="18" charset="0"/>
            </a:endParaRPr>
          </a:p>
        </p:txBody>
      </p:sp>
      <p:pic>
        <p:nvPicPr>
          <p:cNvPr id="1026" name="Picture 2" descr="Upute za roditelje – Dječji vrtić Igra">
            <a:extLst>
              <a:ext uri="{FF2B5EF4-FFF2-40B4-BE49-F238E27FC236}">
                <a16:creationId xmlns:a16="http://schemas.microsoft.com/office/drawing/2014/main" id="{3B543C3E-7101-EA92-CFEE-8560BF75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78048"/>
            <a:ext cx="3782397" cy="2288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vi znakovi pokazuju da vas je odgojio kritičan roditelj">
            <a:extLst>
              <a:ext uri="{FF2B5EF4-FFF2-40B4-BE49-F238E27FC236}">
                <a16:creationId xmlns:a16="http://schemas.microsoft.com/office/drawing/2014/main" id="{29611CFC-9896-F4DE-2B3B-F336430D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46" y="170735"/>
            <a:ext cx="3600400" cy="1860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8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Вршњачко насиље у Невесињу и нефункционисање заробљених институција -  Небојша Вукановић инфо – Требиње">
            <a:extLst>
              <a:ext uri="{FF2B5EF4-FFF2-40B4-BE49-F238E27FC236}">
                <a16:creationId xmlns:a16="http://schemas.microsoft.com/office/drawing/2014/main" id="{CE4A038E-E9E6-F8F0-4A37-CCC0BC56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749">
            <a:off x="6724799" y="644213"/>
            <a:ext cx="2322450" cy="139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211D670-D351-0061-E431-CE2F70DC9707}"/>
              </a:ext>
            </a:extLst>
          </p:cNvPr>
          <p:cNvSpPr/>
          <p:nvPr/>
        </p:nvSpPr>
        <p:spPr>
          <a:xfrm>
            <a:off x="35496" y="4301888"/>
            <a:ext cx="7200800" cy="1478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9A77A8-0644-9578-48E2-D23D862A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16" y="4576079"/>
            <a:ext cx="6912768" cy="96470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r-H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</a:t>
            </a:r>
            <a:r>
              <a:rPr lang="hr-H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 potičite dijete na fizičko osvećivanje (Samo ti njega udari! Vrati mu!)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hr-HR" dirty="0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788B3773-F758-1C95-3CA8-07251C156AC0}"/>
              </a:ext>
            </a:extLst>
          </p:cNvPr>
          <p:cNvSpPr/>
          <p:nvPr/>
        </p:nvSpPr>
        <p:spPr>
          <a:xfrm>
            <a:off x="129400" y="337985"/>
            <a:ext cx="6895020" cy="14787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72FD4F17-B653-EE21-3E3D-DD442A54E6FB}"/>
              </a:ext>
            </a:extLst>
          </p:cNvPr>
          <p:cNvSpPr txBox="1"/>
          <p:nvPr/>
        </p:nvSpPr>
        <p:spPr>
          <a:xfrm>
            <a:off x="255668" y="612977"/>
            <a:ext cx="6768752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hr-HR" sz="2000" b="1" dirty="0"/>
              <a:t>Pomozite djetetu da shvati zašto je nasilnik to činio; </a:t>
            </a:r>
            <a:r>
              <a:rPr lang="hr-H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treba shvatiti da nije krivo za ono što mu se događalo; 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hr-HR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ako je Vaše dijete bilo čime izazvalo agresiju nasilnika, upozorite ga na to.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41E9B115-8577-3088-29F3-D06CCD4BA6E5}"/>
              </a:ext>
            </a:extLst>
          </p:cNvPr>
          <p:cNvSpPr/>
          <p:nvPr/>
        </p:nvSpPr>
        <p:spPr>
          <a:xfrm>
            <a:off x="179512" y="2194743"/>
            <a:ext cx="5256584" cy="12821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9F95466-D537-E683-BFD2-F294636DE946}"/>
              </a:ext>
            </a:extLst>
          </p:cNvPr>
          <p:cNvSpPr txBox="1"/>
          <p:nvPr/>
        </p:nvSpPr>
        <p:spPr>
          <a:xfrm>
            <a:off x="276417" y="2342780"/>
            <a:ext cx="5040560" cy="986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hr-H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Ako dijete pati od ozbiljnijih problema nakon što je bilo izloženo nasilju, potražite pomoć stručnjaka.</a:t>
            </a:r>
          </a:p>
        </p:txBody>
      </p:sp>
      <p:pic>
        <p:nvPicPr>
          <p:cNvPr id="1026" name="Picture 2" descr="Što roditelji mogu učiniti vezano uz pojavu vršnjačkog nasilja među djecom?  - Centar Sirius">
            <a:extLst>
              <a:ext uri="{FF2B5EF4-FFF2-40B4-BE49-F238E27FC236}">
                <a16:creationId xmlns:a16="http://schemas.microsoft.com/office/drawing/2014/main" id="{7EA131B1-2693-0FEA-431E-E3AE4A1D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72" y="2370704"/>
            <a:ext cx="3606568" cy="2294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ršnjačko nasilje: Problem o kojem ne treba šutjeti | Trend Radio Velika  Kladuša">
            <a:extLst>
              <a:ext uri="{FF2B5EF4-FFF2-40B4-BE49-F238E27FC236}">
                <a16:creationId xmlns:a16="http://schemas.microsoft.com/office/drawing/2014/main" id="{4A56F0B0-ED17-BECF-5825-9CADF1BE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885">
            <a:off x="6297156" y="4777180"/>
            <a:ext cx="2685737" cy="1788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: zaobljeni dijagonalni kutovi 10">
            <a:extLst>
              <a:ext uri="{FF2B5EF4-FFF2-40B4-BE49-F238E27FC236}">
                <a16:creationId xmlns:a16="http://schemas.microsoft.com/office/drawing/2014/main" id="{BFEBCC29-8BC0-AA1D-5D5A-9A8C7901D763}"/>
              </a:ext>
            </a:extLst>
          </p:cNvPr>
          <p:cNvSpPr/>
          <p:nvPr/>
        </p:nvSpPr>
        <p:spPr>
          <a:xfrm>
            <a:off x="4108376" y="4740050"/>
            <a:ext cx="4643824" cy="1566293"/>
          </a:xfrm>
          <a:prstGeom prst="round2DiagRect">
            <a:avLst/>
          </a:prstGeom>
          <a:solidFill>
            <a:srgbClr val="FFC000"/>
          </a:solidFill>
          <a:effectLst>
            <a:glow rad="190500">
              <a:srgbClr val="FFC000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dijagonalni kutovi 9">
            <a:extLst>
              <a:ext uri="{FF2B5EF4-FFF2-40B4-BE49-F238E27FC236}">
                <a16:creationId xmlns:a16="http://schemas.microsoft.com/office/drawing/2014/main" id="{1947C625-79FD-AE1C-5B7E-C76F3AD72CD4}"/>
              </a:ext>
            </a:extLst>
          </p:cNvPr>
          <p:cNvSpPr/>
          <p:nvPr/>
        </p:nvSpPr>
        <p:spPr>
          <a:xfrm>
            <a:off x="4140136" y="2738718"/>
            <a:ext cx="4572000" cy="1483687"/>
          </a:xfrm>
          <a:prstGeom prst="round2DiagRect">
            <a:avLst/>
          </a:prstGeom>
          <a:solidFill>
            <a:srgbClr val="FFFF00"/>
          </a:solidFill>
          <a:effectLst>
            <a:glow rad="1905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: zaobljeni dijagonalni kutovi 8">
            <a:extLst>
              <a:ext uri="{FF2B5EF4-FFF2-40B4-BE49-F238E27FC236}">
                <a16:creationId xmlns:a16="http://schemas.microsoft.com/office/drawing/2014/main" id="{A09419AF-92F7-7B1F-CA0D-A9B659789D93}"/>
              </a:ext>
            </a:extLst>
          </p:cNvPr>
          <p:cNvSpPr/>
          <p:nvPr/>
        </p:nvSpPr>
        <p:spPr>
          <a:xfrm>
            <a:off x="4162936" y="260647"/>
            <a:ext cx="4572000" cy="2160240"/>
          </a:xfrm>
          <a:prstGeom prst="round2DiagRect">
            <a:avLst/>
          </a:prstGeo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5440924-DC47-59DC-9111-5AA2E9B33E80}"/>
              </a:ext>
            </a:extLst>
          </p:cNvPr>
          <p:cNvSpPr txBox="1"/>
          <p:nvPr/>
        </p:nvSpPr>
        <p:spPr>
          <a:xfrm>
            <a:off x="4309224" y="4781871"/>
            <a:ext cx="46438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0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itchFamily="34" charset="0"/>
              </a:rPr>
              <a:t>Zauzeti se za sebe. </a:t>
            </a:r>
          </a:p>
          <a:p>
            <a:pPr eaLnBrk="1" hangingPunct="1">
              <a:defRPr/>
            </a:pPr>
            <a:endParaRPr lang="hr-HR" sz="1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itchFamily="34" charset="0"/>
              </a:rPr>
              <a:t>Djetetu je potrebno objasniti da nasilniku treba reći "ne", a zatim mirno otići.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sz="1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95EEC98-0F4C-0A0A-BB7B-56B1711AEDE6}"/>
              </a:ext>
            </a:extLst>
          </p:cNvPr>
          <p:cNvSpPr txBox="1"/>
          <p:nvPr/>
        </p:nvSpPr>
        <p:spPr>
          <a:xfrm>
            <a:off x="4309224" y="352335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000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itchFamily="34" charset="0"/>
              </a:rPr>
              <a:t>Ponašati se hrabro. </a:t>
            </a:r>
          </a:p>
          <a:p>
            <a:pPr eaLnBrk="1" hangingPunct="1">
              <a:defRPr/>
            </a:pPr>
            <a:endParaRPr lang="hr-HR" sz="18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itka Small" panose="02000505000000020004" pitchFamily="2" charset="0"/>
              </a:rPr>
              <a:t>Čak i kada smo jako uplašeni jer nam netko prijeti, korisno je ponašati se hrabro: podignuti glavu, uspravno hodati i gledati osobu u oči.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260FA00-F296-402F-7AF4-BEE836891C1B}"/>
              </a:ext>
            </a:extLst>
          </p:cNvPr>
          <p:cNvSpPr txBox="1"/>
          <p:nvPr/>
        </p:nvSpPr>
        <p:spPr>
          <a:xfrm>
            <a:off x="4248472" y="2738718"/>
            <a:ext cx="457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erdana" pitchFamily="34" charset="0"/>
              </a:rPr>
              <a:t>Ignorirati nasilnika. </a:t>
            </a:r>
          </a:p>
          <a:p>
            <a:pPr eaLnBrk="1" hangingPunct="1">
              <a:defRPr/>
            </a:pPr>
            <a:endParaRPr lang="hr-HR" sz="1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itka Small" panose="02000505000000020004" pitchFamily="2" charset="0"/>
              </a:rPr>
              <a:t>Djetetu je potrebno objasniti  da nasilnik upravo želi njegovu reakciju</a:t>
            </a:r>
            <a:endParaRPr lang="hr-HR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itka Small" panose="02000505000000020004" pitchFamily="2" charset="0"/>
            </a:endParaRPr>
          </a:p>
        </p:txBody>
      </p:sp>
      <p:pic>
        <p:nvPicPr>
          <p:cNvPr id="2050" name="Picture 2" descr="Savjeti: Kako se djeca i mladi mogu odbraniti od vršnjačkog nasilja -  Radiosarajevo.ba">
            <a:extLst>
              <a:ext uri="{FF2B5EF4-FFF2-40B4-BE49-F238E27FC236}">
                <a16:creationId xmlns:a16="http://schemas.microsoft.com/office/drawing/2014/main" id="{5D4ED413-A217-333C-3250-0F5CEEE67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3" y="254198"/>
            <a:ext cx="3484387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ršnjačko nasilje moguće zaustaviti, ali samo uz pomoć cijelog društva -  eTrafika">
            <a:extLst>
              <a:ext uri="{FF2B5EF4-FFF2-40B4-BE49-F238E27FC236}">
                <a16:creationId xmlns:a16="http://schemas.microsoft.com/office/drawing/2014/main" id="{6289042A-0E08-9843-CC59-35302A0A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2295"/>
            <a:ext cx="3497418" cy="1858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jvažnije stvari o prevenciji maltretiranja (bullying) – Global ANALITIKA">
            <a:extLst>
              <a:ext uri="{FF2B5EF4-FFF2-40B4-BE49-F238E27FC236}">
                <a16:creationId xmlns:a16="http://schemas.microsoft.com/office/drawing/2014/main" id="{A1B06877-18B1-B0AF-A920-6C600FF8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5045"/>
            <a:ext cx="3411306" cy="1858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23D780A0-F598-F682-290C-69F6DEDECCD5}"/>
              </a:ext>
            </a:extLst>
          </p:cNvPr>
          <p:cNvSpPr txBox="1"/>
          <p:nvPr/>
        </p:nvSpPr>
        <p:spPr>
          <a:xfrm>
            <a:off x="251519" y="4097860"/>
            <a:ext cx="4176464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000" b="1" i="1" dirty="0">
                <a:latin typeface="Trebuchet MS" panose="020B0603020202020204" pitchFamily="34" charset="0"/>
              </a:rPr>
              <a:t>Povjeriti se prijateljima i potražiti pomoć.</a:t>
            </a:r>
            <a:r>
              <a:rPr lang="hr-H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sz="8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sz="18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hr-HR" sz="1800" b="1" dirty="0">
                <a:latin typeface="Verdana" pitchFamily="34" charset="0"/>
              </a:rPr>
              <a:t>NIKADA ne uzvraćati na nasilje nasiljem</a:t>
            </a:r>
            <a:r>
              <a:rPr lang="hr-H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jer to nasilnik i želi. Netko bi mogao biti i ozlijeđen.</a:t>
            </a:r>
            <a:endParaRPr lang="en-US" sz="18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6F24684-480C-717A-EECC-708B4310F3EB}"/>
              </a:ext>
            </a:extLst>
          </p:cNvPr>
          <p:cNvSpPr txBox="1"/>
          <p:nvPr/>
        </p:nvSpPr>
        <p:spPr>
          <a:xfrm>
            <a:off x="4427984" y="180795"/>
            <a:ext cx="45720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000" b="1" i="1" dirty="0">
                <a:latin typeface="Trebuchet MS" panose="020B0603020202020204" pitchFamily="34" charset="0"/>
              </a:rPr>
              <a:t>Povjeriti se odrasloj osobi.</a:t>
            </a:r>
          </a:p>
          <a:p>
            <a:pPr>
              <a:defRPr/>
            </a:pPr>
            <a:endParaRPr lang="hr-HR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algn="just">
              <a:defRPr/>
            </a:pPr>
            <a:r>
              <a:rPr lang="hr-H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Djeca često smatraju da bi povjeravanje odrasloj osobi bilo </a:t>
            </a:r>
            <a:r>
              <a:rPr lang="hr-H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tužakanje</a:t>
            </a:r>
            <a:r>
              <a:rPr lang="hr-H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. Potrebno je objasniti što je </a:t>
            </a:r>
            <a:r>
              <a:rPr lang="hr-H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tužakanje</a:t>
            </a:r>
            <a:r>
              <a:rPr lang="hr-H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a što je traženje pomoći: </a:t>
            </a:r>
            <a:r>
              <a:rPr lang="hr-HR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tužakanje</a:t>
            </a:r>
            <a:r>
              <a:rPr lang="hr-H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je kad govoriš što je netko učinio da bi mu nanio zlo. Dijete treba imati osjećaj sigurnosti i povjerenja prema odraslim osobama.</a:t>
            </a:r>
          </a:p>
          <a:p>
            <a:pPr eaLnBrk="1" hangingPunct="1">
              <a:defRPr/>
            </a:pPr>
            <a:endParaRPr lang="hr-HR" sz="18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3076" name="Picture 4" descr="Vršnjačko nasilje u školi: kako da pomognete svom detetu - Beogradski  Psihološki Centar">
            <a:extLst>
              <a:ext uri="{FF2B5EF4-FFF2-40B4-BE49-F238E27FC236}">
                <a16:creationId xmlns:a16="http://schemas.microsoft.com/office/drawing/2014/main" id="{D2FC4B61-7682-A72A-1B21-3766B0FC0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912"/>
            <a:ext cx="3994363" cy="308008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sobine djece koja lako sklapaju prijateljstva | missMAMA">
            <a:extLst>
              <a:ext uri="{FF2B5EF4-FFF2-40B4-BE49-F238E27FC236}">
                <a16:creationId xmlns:a16="http://schemas.microsoft.com/office/drawing/2014/main" id="{1DDD0A9C-3445-5E3D-CF0C-CB227461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3830943"/>
            <a:ext cx="4106559" cy="274982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D5A4B296-0716-6885-848A-1505AB219888}"/>
              </a:ext>
            </a:extLst>
          </p:cNvPr>
          <p:cNvSpPr/>
          <p:nvPr/>
        </p:nvSpPr>
        <p:spPr>
          <a:xfrm>
            <a:off x="107504" y="1772816"/>
            <a:ext cx="4906888" cy="4464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0BE5D1-49D9-8AB7-0A5B-E3DAA553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Kristen ITC" panose="03050502040202030202" pitchFamily="66" charset="0"/>
              </a:rPr>
              <a:t>Što učiniti ako je Vaše dijete nasilno?</a:t>
            </a:r>
            <a:endParaRPr lang="hr-H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1EE250F-9D01-A9C6-9905-C7A54D33F3DD}"/>
              </a:ext>
            </a:extLst>
          </p:cNvPr>
          <p:cNvSpPr txBox="1"/>
          <p:nvPr/>
        </p:nvSpPr>
        <p:spPr>
          <a:xfrm>
            <a:off x="261864" y="1916832"/>
            <a:ext cx="457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hr-H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Ako ste primijetili da je vaše dijete nasilno prema suučenicima, mlađoj djeci drugima, važno je odmah reagirati i dijete poučiti nenasilnim metodama rješavanja sukoba, zadobivanja pažnje, sklapanja prijateljstava i dr.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hr-H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hr-H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Sjetite se da su nasilna djeca u starijoj dobi češće počinitelji kaznenih djela.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Picture 6" descr="bullying4">
            <a:extLst>
              <a:ext uri="{FF2B5EF4-FFF2-40B4-BE49-F238E27FC236}">
                <a16:creationId xmlns:a16="http://schemas.microsoft.com/office/drawing/2014/main" id="{A4DBCACA-0B15-2BA0-8843-78B90F39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784112"/>
            <a:ext cx="3429000" cy="4116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81219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667232F7-FFEA-BAF2-499B-742135B9C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343061"/>
              </p:ext>
            </p:extLst>
          </p:nvPr>
        </p:nvGraphicFramePr>
        <p:xfrm>
          <a:off x="2915816" y="260648"/>
          <a:ext cx="60960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Preveniranje i zaustavljanje vršnjačkog nasilja ponajprije ovisi o  odraslima: Psihologinja otkriva što napraviti ako saznate da je vaše dijete  “bully”">
            <a:extLst>
              <a:ext uri="{FF2B5EF4-FFF2-40B4-BE49-F238E27FC236}">
                <a16:creationId xmlns:a16="http://schemas.microsoft.com/office/drawing/2014/main" id="{561C5B3D-1105-D2C9-0A47-64FAA34E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361672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987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81BBB2-F162-9EC6-0294-E4E264DC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003232" cy="1143000"/>
          </a:xfrm>
        </p:spPr>
        <p:txBody>
          <a:bodyPr>
            <a:noAutofit/>
          </a:bodyPr>
          <a:lstStyle/>
          <a:p>
            <a:r>
              <a:rPr lang="hr-H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risten ITC" panose="03050502040202030202" pitchFamily="66" charset="0"/>
              </a:rPr>
              <a:t>KAO PRVI KORAK U RJEŠAVANJU PROBLEMA NASILJA</a:t>
            </a:r>
            <a:r>
              <a:rPr lang="hr-HR" sz="3200" b="1" dirty="0">
                <a:effectLst>
                  <a:reflection blurRad="6350" stA="60000" endA="900" endPos="58000" dir="5400000" sy="-100000" algn="bl" rotWithShape="0"/>
                </a:effectLst>
                <a:latin typeface="Kristen ITC" panose="03050502040202030202" pitchFamily="66" charset="0"/>
              </a:rPr>
              <a:t>:</a:t>
            </a: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759A5CE5-74F3-BC02-568B-783D1CBC5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192135"/>
              </p:ext>
            </p:extLst>
          </p:nvPr>
        </p:nvGraphicFramePr>
        <p:xfrm>
          <a:off x="287524" y="0"/>
          <a:ext cx="856895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Sve vesti dana na temu : Stop vršnjačkom nasilju | Glossy">
            <a:extLst>
              <a:ext uri="{FF2B5EF4-FFF2-40B4-BE49-F238E27FC236}">
                <a16:creationId xmlns:a16="http://schemas.microsoft.com/office/drawing/2014/main" id="{73BE11B3-BB82-573E-6A5E-0CADEB78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8" y="1127996"/>
            <a:ext cx="2301004" cy="2301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elaxedModerately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imptomi koji ukazuju da dete trpi digitalno vršnjačko nasilje?">
            <a:extLst>
              <a:ext uri="{FF2B5EF4-FFF2-40B4-BE49-F238E27FC236}">
                <a16:creationId xmlns:a16="http://schemas.microsoft.com/office/drawing/2014/main" id="{3E61CC07-0EC2-08D1-9EDD-82C7F417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2" y="3140968"/>
            <a:ext cx="2637484" cy="2807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elaxedModerately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9AD9FB-BAE0-FB86-A580-09D6317D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Kristen ITC" panose="03050502040202030202" pitchFamily="66" charset="0"/>
              </a:rPr>
              <a:t>DALJI KORACI: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18F44F-82DD-30DC-5308-07CD7B42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r-HR" sz="3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r-HR" sz="3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r-HR" sz="3200" dirty="0"/>
          </a:p>
          <a:p>
            <a:endParaRPr lang="hr-HR" dirty="0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C5A66E5D-0E6C-4157-C8E3-B333CBCD3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138080"/>
              </p:ext>
            </p:extLst>
          </p:nvPr>
        </p:nvGraphicFramePr>
        <p:xfrm>
          <a:off x="-252536" y="273790"/>
          <a:ext cx="719461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Kako roditelji utiču na razvoj vršnjačkog nasilja kod dece?">
            <a:extLst>
              <a:ext uri="{FF2B5EF4-FFF2-40B4-BE49-F238E27FC236}">
                <a16:creationId xmlns:a16="http://schemas.microsoft.com/office/drawing/2014/main" id="{E34752C2-5791-6B31-2B02-BFD7C97F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741180" cy="2813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8074839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99505A-7D5E-7B6C-E0D3-DD7DD906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Sitka Small" panose="02000505000000020004" pitchFamily="2" charset="0"/>
              </a:rPr>
              <a:t>NEKOLIKO PRIJEDLOGA O PREVENCIJI NASILJA:</a:t>
            </a:r>
            <a:endParaRPr lang="hr-HR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Sitka Small" panose="02000505000000020004" pitchFamily="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D3ED55-9FC4-7EF3-354B-2D6F89DC6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1628800"/>
            <a:ext cx="4042792" cy="45259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70000" lnSpcReduction="20000"/>
          </a:bodyPr>
          <a:lstStyle/>
          <a:p>
            <a:pPr algn="just" eaLnBrk="1" hangingPunct="1">
              <a:defRPr/>
            </a:pPr>
            <a:r>
              <a:rPr lang="hr-HR" sz="3200" dirty="0">
                <a:effectLst>
                  <a:reflection blurRad="6350" stA="55000" endA="300" endPos="45500" dir="5400000" sy="-100000" algn="bl" rotWithShape="0"/>
                </a:effectLst>
              </a:rPr>
              <a:t>Na putu od kuće do škole i obrnuto neka vaše dijete po mogućnosti ide s drugom djecom</a:t>
            </a:r>
          </a:p>
          <a:p>
            <a:pPr algn="just" eaLnBrk="1" hangingPunct="1">
              <a:defRPr/>
            </a:pPr>
            <a:r>
              <a:rPr lang="hr-HR" sz="3200" dirty="0">
                <a:effectLst>
                  <a:reflection blurRad="6350" stA="55000" endA="300" endPos="45500" dir="5400000" sy="-100000" algn="bl" rotWithShape="0"/>
                </a:effectLst>
              </a:rPr>
              <a:t>Ukoliko vaše dijete teže sklapa prijateljstva, ohrabrujte ga da se što više druži s drugom djecom. Pozovite u goste njegove školske prijatelje.</a:t>
            </a:r>
          </a:p>
          <a:p>
            <a:pPr algn="just" eaLnBrk="1" hangingPunct="1">
              <a:defRPr/>
            </a:pPr>
            <a:r>
              <a:rPr lang="hr-HR" sz="3200" dirty="0">
                <a:effectLst>
                  <a:reflection blurRad="6350" stA="55000" endA="300" endPos="45500" dir="5400000" sy="-100000" algn="bl" rotWithShape="0"/>
                </a:effectLst>
              </a:rPr>
              <a:t>Jačajte djetetovo samopoštovanje</a:t>
            </a:r>
          </a:p>
          <a:p>
            <a:pPr algn="just" eaLnBrk="1" hangingPunct="1">
              <a:defRPr/>
            </a:pPr>
            <a:r>
              <a:rPr lang="hr-HR" sz="3200" dirty="0">
                <a:effectLst>
                  <a:reflection blurRad="6350" stA="55000" endA="300" endPos="45500" dir="5400000" sy="-100000" algn="bl" rotWithShape="0"/>
                </a:effectLst>
              </a:rPr>
              <a:t>Dijete treba znati da o nasilju ne smije šutjeti, nego treba zatražiti zaštitu roditelja i učitelja</a:t>
            </a:r>
          </a:p>
          <a:p>
            <a:endParaRPr lang="hr-HR" dirty="0"/>
          </a:p>
        </p:txBody>
      </p:sp>
      <p:pic>
        <p:nvPicPr>
          <p:cNvPr id="8200" name="Picture 8" descr="Zašto djeca ne idu sama, već ih roditelji vode u školu? | Tuzlanski.ba">
            <a:extLst>
              <a:ext uri="{FF2B5EF4-FFF2-40B4-BE49-F238E27FC236}">
                <a16:creationId xmlns:a16="http://schemas.microsoft.com/office/drawing/2014/main" id="{E08E1950-BA38-D480-F044-DBDC3482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880320" cy="2204154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NTC sistem učenja objašnjava: Šta sve kod djece izaziva strah od škole? —  Mama Klik">
            <a:extLst>
              <a:ext uri="{FF2B5EF4-FFF2-40B4-BE49-F238E27FC236}">
                <a16:creationId xmlns:a16="http://schemas.microsoft.com/office/drawing/2014/main" id="{2E46CF53-E776-B8A7-DED7-989570817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17" y="4076245"/>
            <a:ext cx="2909419" cy="2078518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77FB4F-0EC9-A301-7776-4566667E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Sitka Small" panose="02000505000000020004" pitchFamily="2" charset="0"/>
              </a:rPr>
              <a:t>RODITELJI TREBAJU U SVOME ODGAJANJU:</a:t>
            </a:r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Sitka Small" panose="02000505000000020004" pitchFamily="2" charset="0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50949753-4497-6F9E-A2BD-04E010656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214544"/>
              </p:ext>
            </p:extLst>
          </p:nvPr>
        </p:nvGraphicFramePr>
        <p:xfrm>
          <a:off x="8008" y="1628800"/>
          <a:ext cx="54280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uloga-roditelja-u-skolskim-obavezama-i-njihova-ocekivanja | Roditelji">
            <a:extLst>
              <a:ext uri="{FF2B5EF4-FFF2-40B4-BE49-F238E27FC236}">
                <a16:creationId xmlns:a16="http://schemas.microsoft.com/office/drawing/2014/main" id="{1110AE82-5AFF-CB6F-F006-4E6C51BF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37" y="1619100"/>
            <a:ext cx="3312368" cy="2205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Školski portal ‐ Tema nedelje ‐ Veća uloga roditelja u radu škola">
            <a:extLst>
              <a:ext uri="{FF2B5EF4-FFF2-40B4-BE49-F238E27FC236}">
                <a16:creationId xmlns:a16="http://schemas.microsoft.com/office/drawing/2014/main" id="{884692CD-5ADA-F30E-1356-7A832090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71" y="4012770"/>
            <a:ext cx="3475134" cy="1949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9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bs-Latn-B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Kristen ITC" panose="03050502040202030202" pitchFamily="66" charset="0"/>
              </a:rPr>
              <a:t>Objašnjenje</a:t>
            </a:r>
            <a:r>
              <a:rPr lang="bs-Latn-BA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risten ITC" panose="03050502040202030202" pitchFamily="66" charset="0"/>
              </a:rPr>
              <a:t> problema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156" y="4077072"/>
            <a:ext cx="4503380" cy="1944216"/>
          </a:xfrm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s-Latn-BA" sz="2600" b="1" i="1" u="sng" dirty="0">
                <a:latin typeface="Bahnschrift Light" panose="020B0502040204020203" pitchFamily="34" charset="0"/>
              </a:rPr>
              <a:t>Vršnjačko nasilje</a:t>
            </a:r>
            <a:r>
              <a:rPr lang="bs-Latn-BA" sz="2600" u="sng" dirty="0">
                <a:latin typeface="Bahnschrift Light" panose="020B0502040204020203" pitchFamily="34" charset="0"/>
              </a:rPr>
              <a:t> </a:t>
            </a:r>
            <a:r>
              <a:rPr lang="bs-Latn-BA" sz="2600" dirty="0">
                <a:latin typeface="Bahnschrift Light" panose="020B0502040204020203" pitchFamily="34" charset="0"/>
              </a:rPr>
              <a:t>je neželjeno, agresivno ponašanje prema djeci ili tinejdžerima istog ili različitog uzrasta.</a:t>
            </a:r>
          </a:p>
          <a:p>
            <a:endParaRPr lang="bs-Latn-BA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9C53425-603D-C7C1-8367-0EFD0ADDEBE3}"/>
              </a:ext>
            </a:extLst>
          </p:cNvPr>
          <p:cNvSpPr txBox="1"/>
          <p:nvPr/>
        </p:nvSpPr>
        <p:spPr>
          <a:xfrm>
            <a:off x="539551" y="1454693"/>
            <a:ext cx="3024337" cy="4524315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s-Latn-BA" sz="2400" b="1" i="1" u="sng" dirty="0">
                <a:latin typeface="Bahnschrift Light" panose="020B0502040204020203" pitchFamily="34" charset="0"/>
              </a:rPr>
              <a:t>Vršnjačko nasilje </a:t>
            </a:r>
            <a:r>
              <a:rPr lang="bs-Latn-BA" sz="2400" dirty="0">
                <a:latin typeface="Bahnschrift Light" panose="020B0502040204020203" pitchFamily="34" charset="0"/>
              </a:rPr>
              <a:t>uključuje psihičko i fizičko nasilje. Obično se slabiji od sebe napadaju,   vrijeđaju, ismijavaju, tuku, otimaju, im se stvari, a napadači time demostriraju društvu kako su moćni i hrabri.</a:t>
            </a:r>
          </a:p>
          <a:p>
            <a:endParaRPr lang="hr-HR" sz="2400" dirty="0"/>
          </a:p>
        </p:txBody>
      </p:sp>
      <p:pic>
        <p:nvPicPr>
          <p:cNvPr id="2050" name="Picture 2" descr="Plavi telefon - Vršnjačko nasilje">
            <a:extLst>
              <a:ext uri="{FF2B5EF4-FFF2-40B4-BE49-F238E27FC236}">
                <a16:creationId xmlns:a16="http://schemas.microsoft.com/office/drawing/2014/main" id="{1106652A-A5CC-A724-8FDD-AF05A804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6376"/>
            <a:ext cx="4852457" cy="230047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0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D21BBFC-CC6C-F830-71C6-DCD13680B416}"/>
              </a:ext>
            </a:extLst>
          </p:cNvPr>
          <p:cNvSpPr txBox="1"/>
          <p:nvPr/>
        </p:nvSpPr>
        <p:spPr>
          <a:xfrm>
            <a:off x="1838041" y="332656"/>
            <a:ext cx="56894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Wingdings" panose="05000000000000000000" pitchFamily="2" charset="2"/>
              <a:buNone/>
            </a:pPr>
            <a:r>
              <a:rPr lang="hr-HR" sz="32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ZAJEDNIČKA NASTOJANJA RODITELJA I UČITELJA PRIDONIJET  ĆE RJEŠAVANJU PROBLEMA NASILJA  MEĐU DJECOM.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3B9B05F-1167-2E84-9DD9-9E45F46E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86860"/>
            <a:ext cx="5619750" cy="2726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391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bs-Latn-BA" b="1" dirty="0">
                <a:ln w="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Kristen ITC" panose="03050502040202030202" pitchFamily="66" charset="0"/>
              </a:rPr>
              <a:t>Vrste nasilja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3098379"/>
            <a:ext cx="3672408" cy="348498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s-Latn-BA" sz="2400" b="1" i="1" u="sng" dirty="0"/>
              <a:t>VERBALNO/EMOCINALNO NASILJE: </a:t>
            </a:r>
          </a:p>
          <a:p>
            <a:pPr marL="0" indent="0" algn="just">
              <a:buNone/>
            </a:pPr>
            <a:r>
              <a:rPr lang="bs-Latn-BA" sz="2400" dirty="0"/>
              <a:t>Kada se koriste pogrdne, uvredljive riječi, prijetnje, ismijavanje, ruganje ili omaložavanje s ciljem povrede nečijih osjećanja. Ovde spadaju i uvredne na rasnoj, etničkoj, spolnoj, rodnoj i religijoznoj osnovi.</a:t>
            </a:r>
          </a:p>
          <a:p>
            <a:endParaRPr lang="bs-Latn-BA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B9FA3C7-79C6-520A-7C3B-6C2E010C301C}"/>
              </a:ext>
            </a:extLst>
          </p:cNvPr>
          <p:cNvSpPr txBox="1"/>
          <p:nvPr/>
        </p:nvSpPr>
        <p:spPr>
          <a:xfrm>
            <a:off x="251520" y="1672466"/>
            <a:ext cx="45365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s-Latn-BA" sz="2400" b="1" i="1" u="sng" dirty="0"/>
              <a:t>FIZIČKO NASILJE</a:t>
            </a:r>
            <a:r>
              <a:rPr lang="bs-Latn-BA" sz="2400" dirty="0"/>
              <a:t>: Kada neko fizički ozljeđuje drugu osobu.</a:t>
            </a:r>
          </a:p>
        </p:txBody>
      </p:sp>
      <p:pic>
        <p:nvPicPr>
          <p:cNvPr id="3074" name="Picture 2" descr="Dječaci skloniji fizičkom nasilju, djevojčice sramoćenju u društvu -  Večernji.hr">
            <a:extLst>
              <a:ext uri="{FF2B5EF4-FFF2-40B4-BE49-F238E27FC236}">
                <a16:creationId xmlns:a16="http://schemas.microsoft.com/office/drawing/2014/main" id="{7DD5AEE5-C677-11E1-0010-FA4AA193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0" y="3411200"/>
            <a:ext cx="4210275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ršnjačko nasilje (bullying) – kako si?">
            <a:extLst>
              <a:ext uri="{FF2B5EF4-FFF2-40B4-BE49-F238E27FC236}">
                <a16:creationId xmlns:a16="http://schemas.microsoft.com/office/drawing/2014/main" id="{8F088379-066B-9BD3-56B8-D6BF20DE5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529" y1="19537" x2="38529" y2="19537"/>
                        <a14:foregroundMark x1="45882" y1="22130" x2="45882" y2="22130"/>
                        <a14:foregroundMark x1="63765" y1="28241" x2="63765" y2="28241"/>
                        <a14:foregroundMark x1="66353" y1="51852" x2="66353" y2="51852"/>
                        <a14:foregroundMark x1="33471" y1="47130" x2="33471" y2="4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233888"/>
            <a:ext cx="57811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8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476672"/>
            <a:ext cx="3960440" cy="4104456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bs-Latn-BA" sz="3400" b="1" i="1" u="sng" dirty="0"/>
              <a:t>INTERNET NASILJE/CYBERBULLYING</a:t>
            </a:r>
            <a:r>
              <a:rPr lang="bs-Latn-BA" sz="3400" dirty="0"/>
              <a:t>: Ovo je nasilje koje se vrši putem interneta, telefon, društvenih mreža. </a:t>
            </a:r>
          </a:p>
          <a:p>
            <a:pPr marL="0" indent="0" algn="just">
              <a:buNone/>
            </a:pPr>
            <a:endParaRPr lang="bs-Latn-BA" sz="3400" dirty="0"/>
          </a:p>
          <a:p>
            <a:pPr marL="0" indent="0" algn="just">
              <a:buNone/>
            </a:pPr>
            <a:r>
              <a:rPr lang="bs-Latn-BA" sz="3400" b="1" i="1" u="sng" dirty="0"/>
              <a:t>SOCIJALNO/DRUŠTVENO NASILJE</a:t>
            </a:r>
            <a:r>
              <a:rPr lang="bs-Latn-BA" sz="3400" i="1" dirty="0"/>
              <a:t>: </a:t>
            </a:r>
            <a:r>
              <a:rPr lang="bs-Latn-BA" sz="3400" dirty="0"/>
              <a:t>Ogovaranje, širenje glasina i laži o nekoj osobi s ciljem njene izolacije iz društva. </a:t>
            </a:r>
          </a:p>
          <a:p>
            <a:pPr marL="0" indent="0" algn="just">
              <a:buNone/>
            </a:pPr>
            <a:endParaRPr lang="bs-Latn-BA" sz="3400" dirty="0"/>
          </a:p>
          <a:p>
            <a:pPr marL="0" indent="0" algn="just">
              <a:buNone/>
            </a:pPr>
            <a:r>
              <a:rPr lang="bs-Latn-BA" sz="3400" b="1" i="1" u="sng" dirty="0"/>
              <a:t>EKONOMSKO NASILJE</a:t>
            </a:r>
            <a:r>
              <a:rPr lang="bs-Latn-BA" sz="3400" dirty="0"/>
              <a:t>: Pod ovim nasiljem podrazumjeva se iznuda novca, krađa novca i/ili stvari.</a:t>
            </a:r>
          </a:p>
          <a:p>
            <a:pPr algn="just"/>
            <a:endParaRPr lang="bs-Latn-BA" dirty="0"/>
          </a:p>
          <a:p>
            <a:endParaRPr lang="bs-Latn-BA" dirty="0"/>
          </a:p>
        </p:txBody>
      </p:sp>
      <p:pic>
        <p:nvPicPr>
          <p:cNvPr id="1030" name="Picture 6" descr="kako-na-miran-nacin-zaustaviti-vrsnjacko-nasilje | Roditelji">
            <a:extLst>
              <a:ext uri="{FF2B5EF4-FFF2-40B4-BE49-F238E27FC236}">
                <a16:creationId xmlns:a16="http://schemas.microsoft.com/office/drawing/2014/main" id="{8746CFC1-FED3-FD6B-2EC2-D0391E3B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561">
            <a:off x="1467696" y="4668976"/>
            <a:ext cx="2965682" cy="19632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yberbullying Kako otkriti, zaustaviti i spriječiti nasilje putem interneta  | Biznis | Zaštita podataka">
            <a:extLst>
              <a:ext uri="{FF2B5EF4-FFF2-40B4-BE49-F238E27FC236}">
                <a16:creationId xmlns:a16="http://schemas.microsoft.com/office/drawing/2014/main" id="{C36C444B-7B3A-DA8C-F732-1FA4A808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78">
            <a:off x="5214723" y="575707"/>
            <a:ext cx="3240360" cy="2123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ozorenje pedagoga: Vršnjačko nasilje na društvenim mrežama sve češći  problem - Srpskainfo">
            <a:extLst>
              <a:ext uri="{FF2B5EF4-FFF2-40B4-BE49-F238E27FC236}">
                <a16:creationId xmlns:a16="http://schemas.microsoft.com/office/drawing/2014/main" id="{E2EFBA16-568F-B29B-C87A-7BEC3200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3714">
            <a:off x="5318818" y="3825933"/>
            <a:ext cx="3032170" cy="2023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196952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bs-Latn-BA" b="1" dirty="0">
                <a:latin typeface="Ink Free" panose="03080402000500000000" pitchFamily="66" charset="0"/>
              </a:rPr>
              <a:t>Djeca koja su žrtve nasilja često nikom ne govore o problemu s kojim su suočeni, jer ih je sram vlastite slabosti i nemogućnosti da se obrane ili se boje prijetnji nasilnika: ponekad se boje da će umiješanost odrasle osobe u ovaj problem izazivati još više nevolja. </a:t>
            </a:r>
          </a:p>
        </p:txBody>
      </p:sp>
      <p:pic>
        <p:nvPicPr>
          <p:cNvPr id="2050" name="Picture 2" descr="Vršnjačko nasilje: Problem o kojem ne treba šutjeti | Trend Radio Velika  Kladuša">
            <a:extLst>
              <a:ext uri="{FF2B5EF4-FFF2-40B4-BE49-F238E27FC236}">
                <a16:creationId xmlns:a16="http://schemas.microsoft.com/office/drawing/2014/main" id="{AA42BA40-8550-4D34-38F5-47A1C228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6876256" cy="26642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80839"/>
            <a:ext cx="4896544" cy="554513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s-Latn-B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Kristen ITC" panose="03050502040202030202" pitchFamily="66" charset="0"/>
              </a:rPr>
              <a:t>Šta učiniti ako je Vaše dijete izloženo nasilju u školi?</a:t>
            </a:r>
            <a:endParaRPr lang="bs-Latn-BA" dirty="0"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  <a:latin typeface="Kristen ITC" panose="03050502040202030202" pitchFamily="66" charset="0"/>
            </a:endParaRPr>
          </a:p>
        </p:txBody>
      </p:sp>
      <p:pic>
        <p:nvPicPr>
          <p:cNvPr id="6" name="Picture 5" descr="tearyeyeboy">
            <a:extLst>
              <a:ext uri="{FF2B5EF4-FFF2-40B4-BE49-F238E27FC236}">
                <a16:creationId xmlns:a16="http://schemas.microsoft.com/office/drawing/2014/main" id="{A1609DE7-50F2-8D54-4D87-DB7EA9FF84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656431"/>
            <a:ext cx="3455987" cy="5545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524" y="188640"/>
            <a:ext cx="5482952" cy="1143000"/>
          </a:xfrm>
          <a:solidFill>
            <a:schemeClr val="accent1">
              <a:alpha val="50000"/>
            </a:schemeClr>
          </a:solidFill>
          <a:ln w="57150">
            <a:solidFill>
              <a:schemeClr val="tx1"/>
            </a:solidFill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s-Latn-B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risten ITC" panose="03050502040202030202" pitchFamily="66" charset="0"/>
              </a:rPr>
              <a:t>ZNAKOVI ZLOSTAVLJANJA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526848"/>
            <a:ext cx="4546848" cy="4824536"/>
          </a:xfrm>
          <a:solidFill>
            <a:schemeClr val="accent1">
              <a:alpha val="50000"/>
            </a:schemeClr>
          </a:solidFill>
          <a:ln w="38100">
            <a:solidFill>
              <a:schemeClr val="tx1"/>
            </a:solidFill>
            <a:prstDash val="lgDashDot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Dijete dolazi kući u poderanoj odjeći ili pokidanih knjiga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Ne druži se s prijateljima iz razreda niti ima „najboljeg“ prijatelja, druga djeca ga/je ne pozivaju na druženje. 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 Ne želi ići u školu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Ima napade </a:t>
            </a:r>
            <a:r>
              <a:rPr lang="bs-Latn-BA" sz="2200" b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lošeg raspoloženja</a:t>
            </a:r>
            <a:endParaRPr lang="bs-Latn-BA" sz="22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s-Latn-B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Mijenja put kojim ide iz škole i u školu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Ima sve lošiji uspjeh u školi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Traži više novca ili krade novac iz kuće...</a:t>
            </a:r>
          </a:p>
        </p:txBody>
      </p:sp>
      <p:pic>
        <p:nvPicPr>
          <p:cNvPr id="3074" name="Picture 2" descr="Znakovi nasilja. Nasilje je bolna realnost za djecu i… | by CEPN | Medium">
            <a:extLst>
              <a:ext uri="{FF2B5EF4-FFF2-40B4-BE49-F238E27FC236}">
                <a16:creationId xmlns:a16="http://schemas.microsoft.com/office/drawing/2014/main" id="{08283FE2-5C53-8DC8-7F7E-F5FE85EB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042792" cy="4824536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4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0"/>
            <a:ext cx="9180512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4699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bs-Latn-BA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Ostanite smireni i strpljivi: </a:t>
            </a:r>
            <a:r>
              <a:rPr lang="bs-Latn-BA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vjerujte djetetu i slušajte ga: </a:t>
            </a:r>
            <a:r>
              <a:rPr lang="bs-Latn-B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otvoreno razgovarajte o tome što se dogodilo: postavljajte pitanja, ali činite to oprezno.</a:t>
            </a:r>
          </a:p>
          <a:p>
            <a:pPr marL="0" indent="0" algn="just">
              <a:buNone/>
            </a:pPr>
            <a:endParaRPr lang="bs-Latn-BA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  <a:p>
            <a:pPr marL="0" indent="0" algn="just">
              <a:buNone/>
            </a:pPr>
            <a:r>
              <a:rPr lang="bs-Latn-BA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Pokažite djetetu da Vam je stalo do njega i do toga da uspješno riješi problem:</a:t>
            </a:r>
            <a:r>
              <a:rPr lang="bs-Latn-BA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 </a:t>
            </a:r>
            <a:r>
              <a:rPr lang="bs-Latn-B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ne govorite ništa što bi moglo povećati osjećaj straha ili usamljenosti kod djeteta: važno je da dijete zna da ima pravo na zaštitu te da se ima kome obratiti.</a:t>
            </a:r>
          </a:p>
          <a:p>
            <a:pPr marL="0" indent="0" algn="just">
              <a:buNone/>
            </a:pPr>
            <a:endParaRPr lang="bs-Latn-BA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  <a:p>
            <a:pPr marL="0" indent="0" algn="just">
              <a:buNone/>
            </a:pPr>
            <a:r>
              <a:rPr lang="bs-Latn-B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Ohrabrite djete  i recite mu da je postupilo dobro kada se obratilo Vama za pomoć.</a:t>
            </a:r>
          </a:p>
        </p:txBody>
      </p:sp>
    </p:spTree>
    <p:extLst>
      <p:ext uri="{BB962C8B-B14F-4D97-AF65-F5344CB8AC3E}">
        <p14:creationId xmlns:p14="http://schemas.microsoft.com/office/powerpoint/2010/main" val="150616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B93550-75EE-F04E-9527-435752E1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612068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buNone/>
              <a:defRPr/>
            </a:pPr>
            <a:r>
              <a:rPr lang="hr-HR" sz="3600" b="1" dirty="0">
                <a:solidFill>
                  <a:srgbClr val="FF0000"/>
                </a:solidFill>
                <a:latin typeface="Kristen ITC" panose="03050502040202030202" pitchFamily="66" charset="0"/>
                <a:ea typeface="Cambria Math" panose="02040503050406030204" pitchFamily="18" charset="0"/>
              </a:rPr>
              <a:t>Ne poduzimajte nikakve ‘korake’ prije nego što ste o tome razgovarali s djetetom; </a:t>
            </a:r>
          </a:p>
          <a:p>
            <a:pPr marL="0" indent="0" algn="just" eaLnBrk="1" hangingPunct="1">
              <a:buNone/>
              <a:defRPr/>
            </a:pPr>
            <a:endParaRPr lang="hr-HR" sz="3600" b="1" dirty="0">
              <a:solidFill>
                <a:srgbClr val="FF0000"/>
              </a:solidFill>
              <a:latin typeface="Kristen ITC" panose="03050502040202030202" pitchFamily="66" charset="0"/>
              <a:ea typeface="Cambria Math" panose="02040503050406030204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Kristen ITC" panose="03050502040202030202" pitchFamily="66" charset="0"/>
                <a:ea typeface="Cambria Math" panose="02040503050406030204" pitchFamily="18" charset="0"/>
              </a:rPr>
              <a:t>roditelji ponekad zbog uzbuđenosti reagiraju emotivno i naglo, na način koji još više pogorša stanje kod djeteta </a:t>
            </a:r>
          </a:p>
          <a:p>
            <a:pPr marL="0" indent="0" algn="just" eaLnBrk="1" hangingPunct="1">
              <a:buNone/>
              <a:defRPr/>
            </a:pPr>
            <a:endParaRPr lang="hr-HR" sz="3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Kristen ITC" panose="03050502040202030202" pitchFamily="66" charset="0"/>
              <a:ea typeface="Cambria Math" panose="02040503050406030204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Kristen ITC" panose="03050502040202030202" pitchFamily="66" charset="0"/>
                <a:ea typeface="Cambria Math" panose="02040503050406030204" pitchFamily="18" charset="0"/>
              </a:rPr>
              <a:t>(Npr.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Kristen ITC" panose="03050502040202030202" pitchFamily="66" charset="0"/>
                <a:ea typeface="Cambria Math" panose="02040503050406030204" pitchFamily="18" charset="0"/>
              </a:rPr>
              <a:t>r</a:t>
            </a:r>
            <a:r>
              <a:rPr lang="hr-H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Kristen ITC" panose="03050502040202030202" pitchFamily="66" charset="0"/>
                <a:ea typeface="Cambria Math" panose="02040503050406030204" pitchFamily="18" charset="0"/>
              </a:rPr>
              <a:t>oditelj</a:t>
            </a:r>
            <a:r>
              <a:rPr lang="hr-H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Kristen ITC" panose="03050502040202030202" pitchFamily="66" charset="0"/>
                <a:ea typeface="Cambria Math" panose="02040503050406030204" pitchFamily="18" charset="0"/>
              </a:rPr>
              <a:t> se obračuna sa zlostavljačem koji je omiljen u razredu. Druga se djeca zbog toga više ne žele družiti sa zlostavljanim djetetom.)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8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1116</Words>
  <Application>Microsoft Office PowerPoint</Application>
  <PresentationFormat>Prikaz na zaslonu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32" baseType="lpstr">
      <vt:lpstr>Algerian</vt:lpstr>
      <vt:lpstr>Arial</vt:lpstr>
      <vt:lpstr>Bahnschrift Light</vt:lpstr>
      <vt:lpstr>Bodoni MT Black</vt:lpstr>
      <vt:lpstr>Calibri</vt:lpstr>
      <vt:lpstr>Ink Free</vt:lpstr>
      <vt:lpstr>Kristen ITC</vt:lpstr>
      <vt:lpstr>Sitka Small</vt:lpstr>
      <vt:lpstr>Trebuchet MS</vt:lpstr>
      <vt:lpstr>Verdana</vt:lpstr>
      <vt:lpstr>Wingdings</vt:lpstr>
      <vt:lpstr>Office Theme</vt:lpstr>
      <vt:lpstr>Prevencija nasilja među vršnjacima</vt:lpstr>
      <vt:lpstr>Objašnjenje problema</vt:lpstr>
      <vt:lpstr>Vrste nasilja</vt:lpstr>
      <vt:lpstr>PowerPoint prezentacija</vt:lpstr>
      <vt:lpstr>PowerPoint prezentacija</vt:lpstr>
      <vt:lpstr>Šta učiniti ako je Vaše dijete izloženo nasilju u školi?</vt:lpstr>
      <vt:lpstr>ZNAKOVI ZLOSTAVLJANJA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Što učiniti ako je Vaše dijete nasilno?</vt:lpstr>
      <vt:lpstr>PowerPoint prezentacija</vt:lpstr>
      <vt:lpstr>KAO PRVI KORAK U RJEŠAVANJU PROBLEMA NASILJA:</vt:lpstr>
      <vt:lpstr>DALJI KORACI:</vt:lpstr>
      <vt:lpstr>NEKOLIKO PRIJEDLOGA O PREVENCIJI NASILJA:</vt:lpstr>
      <vt:lpstr>RODITELJI TREBAJU U SVOME ODGAJANJU: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Prevencija nasilja među vršnjacima</dc:title>
  <dc:creator>Racunar 1</dc:creator>
  <cp:lastModifiedBy>Ahmed Ibrahimović</cp:lastModifiedBy>
  <cp:revision>43</cp:revision>
  <dcterms:created xsi:type="dcterms:W3CDTF">2024-03-13T11:28:14Z</dcterms:created>
  <dcterms:modified xsi:type="dcterms:W3CDTF">2024-03-15T15:07:49Z</dcterms:modified>
</cp:coreProperties>
</file>